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rels" ContentType="application/vnd.openxmlformats-package.relationship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authors.xml" ContentType="application/vnd.ms-powerpoint.authors+xml"/>
  <Override PartName="/ppt/handoutMasters/handoutMaster1.xml" ContentType="application/vnd.openxmlformats-officedocument.presentationml.handoutMaster+xml"/>
  <Override PartName="/ppt/media/image11.svg" ContentType="image/svg+xml"/>
  <Override PartName="/ppt/media/image13.svg" ContentType="image/svg+xml"/>
  <Override PartName="/ppt/media/image3.svg" ContentType="image/svg+xml"/>
  <Override PartName="/ppt/media/image5.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78" r:id="rId3"/>
  </p:sldMasterIdLst>
  <p:notesMasterIdLst>
    <p:notesMasterId r:id="rId5"/>
  </p:notesMasterIdLst>
  <p:handoutMasterIdLst>
    <p:handoutMasterId r:id="rId23"/>
  </p:handoutMasterIdLst>
  <p:sldIdLst>
    <p:sldId id="312" r:id="rId4"/>
    <p:sldId id="307" r:id="rId6"/>
    <p:sldId id="281" r:id="rId7"/>
    <p:sldId id="282" r:id="rId8"/>
    <p:sldId id="345" r:id="rId9"/>
    <p:sldId id="348" r:id="rId10"/>
    <p:sldId id="349" r:id="rId11"/>
    <p:sldId id="351" r:id="rId12"/>
    <p:sldId id="352" r:id="rId13"/>
    <p:sldId id="353" r:id="rId14"/>
    <p:sldId id="354" r:id="rId15"/>
    <p:sldId id="356" r:id="rId16"/>
    <p:sldId id="358" r:id="rId17"/>
    <p:sldId id="357" r:id="rId18"/>
    <p:sldId id="359" r:id="rId19"/>
    <p:sldId id="361" r:id="rId20"/>
    <p:sldId id="360" r:id="rId21"/>
    <p:sldId id="329" r:id="rId22"/>
  </p:sldIdLst>
  <p:sldSz cx="12192000" cy="6858000"/>
  <p:notesSz cx="13716000" cy="2438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2561" userDrawn="1">
          <p15:clr>
            <a:srgbClr val="A4A3A4"/>
          </p15:clr>
        </p15:guide>
        <p15:guide id="4" orient="horz" pos="3223" userDrawn="1">
          <p15:clr>
            <a:srgbClr val="A4A3A4"/>
          </p15:clr>
        </p15:guide>
        <p15:guide id="5" pos="6944" userDrawn="1">
          <p15:clr>
            <a:srgbClr val="A4A3A4"/>
          </p15:clr>
        </p15:guide>
        <p15:guide id="6" orient="horz" pos="0" userDrawn="1">
          <p15:clr>
            <a:srgbClr val="A4A3A4"/>
          </p15:clr>
        </p15:guide>
        <p15:guide id="7" orient="horz" pos="4037" userDrawn="1">
          <p15:clr>
            <a:srgbClr val="A4A3A4"/>
          </p15:clr>
        </p15:guide>
        <p15:guide id="9" orient="horz" pos="2254" userDrawn="1">
          <p15:clr>
            <a:srgbClr val="A4A3A4"/>
          </p15:clr>
        </p15:guide>
        <p15:guide id="12" pos="6696" userDrawn="1">
          <p15:clr>
            <a:srgbClr val="A4A3A4"/>
          </p15:clr>
        </p15:guide>
        <p15:guide id="15" pos="2119" userDrawn="1">
          <p15:clr>
            <a:srgbClr val="A4A3A4"/>
          </p15:clr>
        </p15:guide>
        <p15:guide id="16" pos="2760" userDrawn="1">
          <p15:clr>
            <a:srgbClr val="A4A3A4"/>
          </p15:clr>
        </p15:guide>
        <p15:guide id="17" pos="3298" userDrawn="1">
          <p15:clr>
            <a:srgbClr val="A4A3A4"/>
          </p15:clr>
        </p15:guide>
        <p15:guide id="18" pos="4058" userDrawn="1">
          <p15:clr>
            <a:srgbClr val="A4A3A4"/>
          </p15:clr>
        </p15:guide>
        <p15:guide id="19" pos="4392" userDrawn="1">
          <p15:clr>
            <a:srgbClr val="A4A3A4"/>
          </p15:clr>
        </p15:guide>
        <p15:guide id="20" pos="4932" userDrawn="1">
          <p15:clr>
            <a:srgbClr val="A4A3A4"/>
          </p15:clr>
        </p15:guide>
        <p15:guide id="21" pos="5545" userDrawn="1">
          <p15:clr>
            <a:srgbClr val="A4A3A4"/>
          </p15:clr>
        </p15:guide>
        <p15:guide id="22" pos="6072" userDrawn="1">
          <p15:clr>
            <a:srgbClr val="A4A3A4"/>
          </p15:clr>
        </p15:guide>
        <p15:guide id="23" orient="horz" pos="2402" userDrawn="1">
          <p15:clr>
            <a:srgbClr val="A4A3A4"/>
          </p15:clr>
        </p15:guide>
        <p15:guide id="25" pos="5232" userDrawn="1">
          <p15:clr>
            <a:srgbClr val="A4A3A4"/>
          </p15:clr>
        </p15:guide>
        <p15:guide id="26" pos="728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C4E9"/>
    <a:srgbClr val="202C8F"/>
    <a:srgbClr val="FDFBF6"/>
    <a:srgbClr val="F5CDCE"/>
    <a:srgbClr val="DF8C8C"/>
    <a:srgbClr val="D4D593"/>
    <a:srgbClr val="E6F0FE"/>
    <a:srgbClr val="CDBE8A"/>
    <a:srgbClr val="FFEFEF"/>
    <a:srgbClr val="FCFB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3B4B98B0-60AC-42C2-AFA5-B58CD77FA1E5}"/>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388" autoAdjust="0"/>
  </p:normalViewPr>
  <p:slideViewPr>
    <p:cSldViewPr snapToGrid="0" snapToObjects="1" showGuides="1">
      <p:cViewPr varScale="1">
        <p:scale>
          <a:sx n="81" d="100"/>
          <a:sy n="81" d="100"/>
        </p:scale>
        <p:origin x="754" y="101"/>
      </p:cViewPr>
      <p:guideLst>
        <p:guide orient="horz" pos="2561"/>
        <p:guide orient="horz" pos="3223"/>
        <p:guide pos="6944"/>
        <p:guide orient="horz"/>
        <p:guide orient="horz" pos="4037"/>
        <p:guide orient="horz" pos="2254"/>
        <p:guide pos="6696"/>
        <p:guide pos="2119"/>
        <p:guide pos="2760"/>
        <p:guide pos="3298"/>
        <p:guide pos="4058"/>
        <p:guide pos="4392"/>
        <p:guide pos="4932"/>
        <p:guide pos="5545"/>
        <p:guide pos="6072"/>
        <p:guide orient="horz" pos="2402"/>
        <p:guide pos="5232"/>
        <p:guide pos="7287"/>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25" d="100"/>
          <a:sy n="25" d="100"/>
        </p:scale>
        <p:origin x="3480" y="7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0" Type="http://schemas.openxmlformats.org/officeDocument/2006/relationships/customXml" Target="../customXml/item3.xml"/><Relationship Id="rId3" Type="http://schemas.openxmlformats.org/officeDocument/2006/relationships/slideMaster" Target="slideMasters/slideMaster2.xml"/><Relationship Id="rId29" Type="http://schemas.openxmlformats.org/officeDocument/2006/relationships/customXml" Target="../customXml/item2.xml"/><Relationship Id="rId28" Type="http://schemas.openxmlformats.org/officeDocument/2006/relationships/customXml" Target="../customXml/item1.xml"/><Relationship Id="rId27" Type="http://schemas.microsoft.com/office/2018/10/relationships/authors" Target="authors.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handoutMaster" Target="handoutMasters/handoutMaster1.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943600" cy="1222375"/>
          </a:xfrm>
          <a:prstGeom prst="rect">
            <a:avLst/>
          </a:prstGeom>
        </p:spPr>
        <p:txBody>
          <a:bodyPr vert="horz" lIns="91440" tIns="45720" rIns="91440" bIns="45720" rtlCol="0"/>
          <a:lstStyle>
            <a:lvl1pPr algn="l">
              <a:defRPr sz="1200"/>
            </a:lvl1pPr>
          </a:lstStyle>
          <a:p>
            <a:r>
              <a:rPr lang="en-US"/>
              <a:t>***LABOR SYSTEMS***</a:t>
            </a:r>
            <a:endParaRPr lang="en-US" dirty="0"/>
          </a:p>
        </p:txBody>
      </p:sp>
      <p:sp>
        <p:nvSpPr>
          <p:cNvPr id="3" name="Date Placeholder 2"/>
          <p:cNvSpPr>
            <a:spLocks noGrp="1"/>
          </p:cNvSpPr>
          <p:nvPr>
            <p:ph type="dt" sz="quarter" idx="1"/>
          </p:nvPr>
        </p:nvSpPr>
        <p:spPr>
          <a:xfrm>
            <a:off x="7769225" y="0"/>
            <a:ext cx="5943600" cy="1222375"/>
          </a:xfrm>
          <a:prstGeom prst="rect">
            <a:avLst/>
          </a:prstGeom>
        </p:spPr>
        <p:txBody>
          <a:bodyPr vert="horz" lIns="91440" tIns="45720" rIns="91440" bIns="45720" rtlCol="0"/>
          <a:lstStyle>
            <a:lvl1pPr algn="r">
              <a:defRPr sz="1200"/>
            </a:lvl1pPr>
          </a:lstStyle>
          <a:p>
            <a:fld id="{1CA64EBC-2324-40C5-8D56-BE7EA3B2F232}" type="datetime1">
              <a:rPr lang="en-US" smtClean="0"/>
            </a:fld>
            <a:endParaRPr lang="en-US" dirty="0"/>
          </a:p>
        </p:txBody>
      </p:sp>
      <p:sp>
        <p:nvSpPr>
          <p:cNvPr id="4" name="Footer Placeholder 3"/>
          <p:cNvSpPr>
            <a:spLocks noGrp="1"/>
          </p:cNvSpPr>
          <p:nvPr>
            <p:ph type="ftr" sz="quarter" idx="2"/>
          </p:nvPr>
        </p:nvSpPr>
        <p:spPr>
          <a:xfrm>
            <a:off x="0" y="23161625"/>
            <a:ext cx="5943600" cy="1222375"/>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7769225" y="23161625"/>
            <a:ext cx="5943600" cy="1222375"/>
          </a:xfrm>
          <a:prstGeom prst="rect">
            <a:avLst/>
          </a:prstGeom>
        </p:spPr>
        <p:txBody>
          <a:bodyPr vert="horz" lIns="91440" tIns="45720" rIns="91440" bIns="45720" rtlCol="0" anchor="b"/>
          <a:lstStyle>
            <a:lvl1pPr algn="r">
              <a:defRPr sz="1200"/>
            </a:lvl1pPr>
          </a:lstStyle>
          <a:p>
            <a:fld id="{420BD0AB-C59E-4A46-83D3-F07787446BA0}" type="slidenum">
              <a:rPr lang="en-US" smtClean="0"/>
            </a:fld>
            <a:endParaRPr lang="en-US" dirty="0"/>
          </a:p>
        </p:txBody>
      </p:sp>
    </p:spTree>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f sldNum="0" ftr="0" dt="0"/>
  <p:notesStyle>
    <a:lvl1pPr marL="0" algn="l" defTabSz="457200" rtl="0" eaLnBrk="1" latinLnBrk="0" hangingPunct="1">
      <a:defRPr sz="600" kern="1200">
        <a:solidFill>
          <a:schemeClr val="tx1"/>
        </a:solidFill>
        <a:latin typeface="+mn-lt"/>
        <a:ea typeface="+mn-ea"/>
        <a:cs typeface="+mn-cs"/>
      </a:defRPr>
    </a:lvl1pPr>
    <a:lvl2pPr marL="228600" algn="l" defTabSz="457200" rtl="0" eaLnBrk="1" latinLnBrk="0" hangingPunct="1">
      <a:defRPr sz="600" kern="1200">
        <a:solidFill>
          <a:schemeClr val="tx1"/>
        </a:solidFill>
        <a:latin typeface="+mn-lt"/>
        <a:ea typeface="+mn-ea"/>
        <a:cs typeface="+mn-cs"/>
      </a:defRPr>
    </a:lvl2pPr>
    <a:lvl3pPr marL="457200" algn="l" defTabSz="457200" rtl="0" eaLnBrk="1" latinLnBrk="0" hangingPunct="1">
      <a:defRPr sz="600" kern="1200">
        <a:solidFill>
          <a:schemeClr val="tx1"/>
        </a:solidFill>
        <a:latin typeface="+mn-lt"/>
        <a:ea typeface="+mn-ea"/>
        <a:cs typeface="+mn-cs"/>
      </a:defRPr>
    </a:lvl3pPr>
    <a:lvl4pPr marL="685800" algn="l" defTabSz="457200" rtl="0" eaLnBrk="1" latinLnBrk="0" hangingPunct="1">
      <a:defRPr sz="600" kern="1200">
        <a:solidFill>
          <a:schemeClr val="tx1"/>
        </a:solidFill>
        <a:latin typeface="+mn-lt"/>
        <a:ea typeface="+mn-ea"/>
        <a:cs typeface="+mn-cs"/>
      </a:defRPr>
    </a:lvl4pPr>
    <a:lvl5pPr marL="914400" algn="l" defTabSz="457200" rtl="0" eaLnBrk="1" latinLnBrk="0" hangingPunct="1">
      <a:defRPr sz="600" kern="1200">
        <a:solidFill>
          <a:schemeClr val="tx1"/>
        </a:solidFill>
        <a:latin typeface="+mn-lt"/>
        <a:ea typeface="+mn-ea"/>
        <a:cs typeface="+mn-cs"/>
      </a:defRPr>
    </a:lvl5pPr>
    <a:lvl6pPr marL="1143000" algn="l" defTabSz="457200" rtl="0" eaLnBrk="1" latinLnBrk="0" hangingPunct="1">
      <a:defRPr sz="600" kern="1200">
        <a:solidFill>
          <a:schemeClr val="tx1"/>
        </a:solidFill>
        <a:latin typeface="+mn-lt"/>
        <a:ea typeface="+mn-ea"/>
        <a:cs typeface="+mn-cs"/>
      </a:defRPr>
    </a:lvl6pPr>
    <a:lvl7pPr marL="1371600" algn="l" defTabSz="457200" rtl="0" eaLnBrk="1" latinLnBrk="0" hangingPunct="1">
      <a:defRPr sz="600" kern="1200">
        <a:solidFill>
          <a:schemeClr val="tx1"/>
        </a:solidFill>
        <a:latin typeface="+mn-lt"/>
        <a:ea typeface="+mn-ea"/>
        <a:cs typeface="+mn-cs"/>
      </a:defRPr>
    </a:lvl7pPr>
    <a:lvl8pPr marL="1600200" algn="l" defTabSz="457200" rtl="0" eaLnBrk="1" latinLnBrk="0" hangingPunct="1">
      <a:defRPr sz="600" kern="1200">
        <a:solidFill>
          <a:schemeClr val="tx1"/>
        </a:solidFill>
        <a:latin typeface="+mn-lt"/>
        <a:ea typeface="+mn-ea"/>
        <a:cs typeface="+mn-cs"/>
      </a:defRPr>
    </a:lvl8pPr>
    <a:lvl9pPr marL="1828800" algn="l" defTabSz="457200"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3048000"/>
            <a:ext cx="14630400" cy="8229600"/>
          </a:xfrm>
          <a:prstGeom prst="rect">
            <a:avLst/>
          </a:prstGeom>
          <a:noFill/>
          <a:ln w="12700">
            <a:solidFill>
              <a:prstClr val="black"/>
            </a:solidFill>
          </a:ln>
        </p:spPr>
      </p:sp>
      <p:sp>
        <p:nvSpPr>
          <p:cNvPr id="3" name="Notes Placeholder 2"/>
          <p:cNvSpPr>
            <a:spLocks noGrp="1"/>
          </p:cNvSpPr>
          <p:nvPr>
            <p:ph type="body" idx="1"/>
          </p:nvPr>
        </p:nvSpPr>
        <p:spPr>
          <a:xfrm>
            <a:off x="1371600" y="11734800"/>
            <a:ext cx="10972800" cy="9601200"/>
          </a:xfrm>
          <a:prstGeom prst="rect">
            <a:avLst/>
          </a:prstGeom>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5"/>
          </p:nvPr>
        </p:nvSpPr>
        <p:spPr/>
        <p:txBody>
          <a:bodyPr/>
          <a:lstStyle/>
          <a:p>
            <a:fld id="{85D0DACE-38E0-42D2-9336-2B707D34BC6D}"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5" Type="http://schemas.openxmlformats.org/officeDocument/2006/relationships/image" Target="../media/image5.svg"/><Relationship Id="rId4" Type="http://schemas.openxmlformats.org/officeDocument/2006/relationships/image" Target="../media/image4.png"/><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5" Type="http://schemas.openxmlformats.org/officeDocument/2006/relationships/image" Target="../media/image11.svg"/><Relationship Id="rId4" Type="http://schemas.openxmlformats.org/officeDocument/2006/relationships/image" Target="../media/image10.png"/><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image" Target="../media/image14.png"/><Relationship Id="rId4" Type="http://schemas.openxmlformats.org/officeDocument/2006/relationships/tags" Target="../tags/tag3.xml"/><Relationship Id="rId3" Type="http://schemas.openxmlformats.org/officeDocument/2006/relationships/tags" Target="../tags/tag2.xml"/><Relationship Id="rId20" Type="http://schemas.openxmlformats.org/officeDocument/2006/relationships/tags" Target="../tags/tag18.xml"/><Relationship Id="rId2" Type="http://schemas.openxmlformats.org/officeDocument/2006/relationships/tags" Target="../tags/tag1.xml"/><Relationship Id="rId19" Type="http://schemas.openxmlformats.org/officeDocument/2006/relationships/tags" Target="../tags/tag17.xml"/><Relationship Id="rId18" Type="http://schemas.openxmlformats.org/officeDocument/2006/relationships/tags" Target="../tags/tag16.xml"/><Relationship Id="rId17" Type="http://schemas.openxmlformats.org/officeDocument/2006/relationships/tags" Target="../tags/tag15.xml"/><Relationship Id="rId16" Type="http://schemas.openxmlformats.org/officeDocument/2006/relationships/tags" Target="../tags/tag14.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373"/>
            <a:ext cx="12192000" cy="6867027"/>
            <a:chOff x="0" y="-2373"/>
            <a:chExt cx="12192000" cy="6867027"/>
          </a:xfrm>
        </p:grpSpPr>
        <p:sp>
          <p:nvSpPr>
            <p:cNvPr id="8" name="Rectangle 7"/>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089390" y="1792223"/>
            <a:ext cx="990599" cy="304799"/>
          </a:xfrm>
        </p:spPr>
        <p:txBody>
          <a:bodyPr anchor="t"/>
          <a:lstStyle>
            <a:lvl1pPr algn="l">
              <a:defRPr b="0" i="0">
                <a:solidFill>
                  <a:schemeClr val="bg1"/>
                </a:solidFill>
              </a:defRPr>
            </a:lvl1p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a:xfrm rot="5400000">
            <a:off x="8959592" y="3226820"/>
            <a:ext cx="3859795" cy="304801"/>
          </a:xfrm>
        </p:spPr>
        <p:txBody>
          <a:bodyPr/>
          <a:lstStyle>
            <a:lvl1pPr>
              <a:defRPr b="0" i="0">
                <a:solidFill>
                  <a:schemeClr val="bg1"/>
                </a:solidFill>
              </a:defRPr>
            </a:lvl1p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48F63A3B-78C7-47BE-AE5E-E10140E04643}" type="slidenum">
              <a:rPr lang="en-US" smtClean="0"/>
            </a:fld>
            <a:endParaRPr lang="en-US" dirty="0"/>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3" name="Group 12"/>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5"/>
            <a:ext cx="4351023"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8" y="2677644"/>
            <a:ext cx="3755379" cy="2283823"/>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6208710" y="3179762"/>
            <a:ext cx="4825159" cy="2840039"/>
          </a:xfrm>
        </p:spPr>
        <p:txBody>
          <a:bodyP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fld>
            <a:endParaRPr lang="en-US" dirty="0"/>
          </a:p>
        </p:txBody>
      </p:sp>
      <p:sp>
        <p:nvSpPr>
          <p:cNvPr id="6" name="Freeform: Shape 5"/>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lvl="0"/>
            <a:endParaRPr lang="en-US" dirty="0">
              <a:solidFill>
                <a:schemeClr val="tx1"/>
              </a:solidFill>
            </a:endParaRPr>
          </a:p>
        </p:txBody>
      </p:sp>
      <p:sp>
        <p:nvSpPr>
          <p:cNvPr id="7" name="Freeform: Shape 6"/>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lvl="0"/>
            <a:endParaRPr lang="en-US" dirty="0">
              <a:solidFill>
                <a:schemeClr val="tx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48F63A3B-78C7-47BE-AE5E-E10140E04643}" type="slidenum">
              <a:rPr lang="en-US" smtClean="0"/>
            </a:fld>
            <a:endParaRPr lang="en-US" dirty="0"/>
          </a:p>
        </p:txBody>
      </p:sp>
      <p:sp>
        <p:nvSpPr>
          <p:cNvPr id="5" name="Freeform: Shape 4"/>
          <p:cNvSpPr/>
          <p:nvPr userDrawn="1"/>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lvl="0"/>
            <a:endParaRPr lang="en-US" dirty="0">
              <a:solidFill>
                <a:schemeClr val="tx1"/>
              </a:solidFill>
            </a:endParaRPr>
          </a:p>
        </p:txBody>
      </p:sp>
      <p:sp>
        <p:nvSpPr>
          <p:cNvPr id="6" name="Freeform: Shape 5"/>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lvl="0"/>
            <a:endParaRPr lang="en-US" dirty="0">
              <a:solidFill>
                <a:schemeClr val="tx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4" name="Group 13"/>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Oval 15"/>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9"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bwMode="gray">
          <a:xfrm>
            <a:off x="1154955" y="2895600"/>
            <a:ext cx="2793158" cy="312927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2A54C80-263E-416B-A8E0-580EDEADCBDC}"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15" name="Rectangle 14"/>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8F63A3B-78C7-47BE-AE5E-E10140E04643}" type="slidenum">
              <a:rPr lang="en-US" smtClean="0"/>
            </a:fld>
            <a:endParaRPr lang="en-US" dirty="0"/>
          </a:p>
        </p:txBody>
      </p:sp>
      <p:sp>
        <p:nvSpPr>
          <p:cNvPr id="11" name="Freeform: Shape 10"/>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lvl="0"/>
            <a:endParaRPr lang="en-US" dirty="0">
              <a:solidFill>
                <a:schemeClr val="tx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20" name="Group 19"/>
          <p:cNvGrpSpPr/>
          <p:nvPr/>
        </p:nvGrpSpPr>
        <p:grpSpPr>
          <a:xfrm>
            <a:off x="0" y="-2373"/>
            <a:ext cx="12192000" cy="6867027"/>
            <a:chOff x="0" y="-2373"/>
            <a:chExt cx="12192000" cy="6867027"/>
          </a:xfrm>
        </p:grpSpPr>
        <p:sp>
          <p:nvSpPr>
            <p:cNvPr id="12" name="Rectangle 11"/>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60"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8F63A3B-78C7-47BE-AE5E-E10140E04643}" type="slidenum">
              <a:rPr lang="en-US" smtClean="0"/>
            </a:fld>
            <a:endParaRPr lang="en-US" dirty="0"/>
          </a:p>
        </p:txBody>
      </p:sp>
      <p:sp>
        <p:nvSpPr>
          <p:cNvPr id="11" name="Freeform: Shape 10"/>
          <p:cNvSpPr/>
          <p:nvPr userDrawn="1"/>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lvl="0"/>
            <a:endParaRPr lang="en-US" dirty="0">
              <a:solidFill>
                <a:schemeClr val="tx1"/>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6674"/>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6665"/>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12" name="Group 11"/>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7" name="Group 6"/>
          <p:cNvGrpSpPr/>
          <p:nvPr/>
        </p:nvGrpSpPr>
        <p:grpSpPr>
          <a:xfrm>
            <a:off x="0" y="-2373"/>
            <a:ext cx="12192000" cy="6867027"/>
            <a:chOff x="0" y="-2373"/>
            <a:chExt cx="12192000" cy="6867027"/>
          </a:xfrm>
        </p:grpSpPr>
        <p:sp>
          <p:nvSpPr>
            <p:cNvPr id="15" name="Rectangle 14"/>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3" name="TextBox 12"/>
          <p:cNvSpPr txBox="1"/>
          <p:nvPr/>
        </p:nvSpPr>
        <p:spPr>
          <a:xfrm>
            <a:off x="9719438" y="2631815"/>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panose="020B0604020202020204"/>
                <a:cs typeface="Arial" panose="020B0604020202020204"/>
              </a:defRPr>
            </a:lvl1pPr>
          </a:lstStyle>
          <a:p>
            <a:pPr lvl="0"/>
            <a:r>
              <a:rPr lang="en-US" sz="9600" dirty="0"/>
              <a:t>”</a:t>
            </a:r>
            <a:endParaRPr lang="en-US" sz="9600" dirty="0"/>
          </a:p>
        </p:txBody>
      </p:sp>
      <p:sp>
        <p:nvSpPr>
          <p:cNvPr id="9" name="TextBox 8"/>
          <p:cNvSpPr txBox="1"/>
          <p:nvPr/>
        </p:nvSpPr>
        <p:spPr>
          <a:xfrm>
            <a:off x="898295" y="591093"/>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panose="020B0604020202020204"/>
                <a:cs typeface="Arial" panose="020B0604020202020204"/>
              </a:defRPr>
            </a:lvl1pPr>
          </a:lstStyle>
          <a:p>
            <a:pPr lvl="0"/>
            <a:r>
              <a:rPr lang="en-US" sz="9600" dirty="0"/>
              <a:t>“</a:t>
            </a:r>
            <a:endParaRPr lang="en-US" sz="9600" dirty="0"/>
          </a:p>
        </p:txBody>
      </p:sp>
      <p:sp>
        <p:nvSpPr>
          <p:cNvPr id="2" name="Title 1"/>
          <p:cNvSpPr>
            <a:spLocks noGrp="1"/>
          </p:cNvSpPr>
          <p:nvPr>
            <p:ph type="title"/>
          </p:nvPr>
        </p:nvSpPr>
        <p:spPr>
          <a:xfrm>
            <a:off x="1581878" y="980517"/>
            <a:ext cx="8453906" cy="2698249"/>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32" name="Rectangle 3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18" name="Group 17"/>
          <p:cNvGrpSpPr/>
          <p:nvPr/>
        </p:nvGrpSpPr>
        <p:grpSpPr>
          <a:xfrm>
            <a:off x="0" y="-2373"/>
            <a:ext cx="12192000" cy="6867027"/>
            <a:chOff x="0" y="-2373"/>
            <a:chExt cx="12192000" cy="6867027"/>
          </a:xfrm>
        </p:grpSpPr>
        <p:sp>
          <p:nvSpPr>
            <p:cNvPr id="10" name="Rectangle 9"/>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33068"/>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172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6" name="Text Placeholder 3"/>
          <p:cNvSpPr>
            <a:spLocks noGrp="1"/>
          </p:cNvSpPr>
          <p:nvPr>
            <p:ph type="body" sz="half" idx="15"/>
          </p:nvPr>
        </p:nvSpPr>
        <p:spPr>
          <a:xfrm>
            <a:off x="1154954" y="3193561"/>
            <a:ext cx="3129168" cy="28334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Text Placeholder 4"/>
          <p:cNvSpPr>
            <a:spLocks noGrp="1"/>
          </p:cNvSpPr>
          <p:nvPr>
            <p:ph type="body" sz="quarter" idx="3"/>
          </p:nvPr>
        </p:nvSpPr>
        <p:spPr>
          <a:xfrm>
            <a:off x="4512721" y="2603502"/>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9" name="Text Placeholder 3"/>
          <p:cNvSpPr>
            <a:spLocks noGrp="1"/>
          </p:cNvSpPr>
          <p:nvPr>
            <p:ph type="body" sz="half" idx="16"/>
          </p:nvPr>
        </p:nvSpPr>
        <p:spPr>
          <a:xfrm>
            <a:off x="4512721" y="3193561"/>
            <a:ext cx="3145380" cy="28334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4" name="Text Placeholder 4"/>
          <p:cNvSpPr>
            <a:spLocks noGrp="1"/>
          </p:cNvSpPr>
          <p:nvPr>
            <p:ph type="body" sz="quarter" idx="13"/>
          </p:nvPr>
        </p:nvSpPr>
        <p:spPr>
          <a:xfrm>
            <a:off x="7886700" y="2617299"/>
            <a:ext cx="3161029"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0" name="Text Placeholder 3"/>
          <p:cNvSpPr>
            <a:spLocks noGrp="1"/>
          </p:cNvSpPr>
          <p:nvPr>
            <p:ph type="body" sz="half" idx="17"/>
          </p:nvPr>
        </p:nvSpPr>
        <p:spPr>
          <a:xfrm>
            <a:off x="7886700" y="3193561"/>
            <a:ext cx="3164719" cy="28334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cxnSp>
        <p:nvCxnSpPr>
          <p:cNvPr id="22" name="Straight Connector 21"/>
          <p:cNvCxnSpPr/>
          <p:nvPr/>
        </p:nvCxnSpPr>
        <p:spPr>
          <a:xfrm>
            <a:off x="440397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1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2" y="4532845"/>
            <a:ext cx="30504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9" name="Picture Placeholder 2"/>
          <p:cNvSpPr>
            <a:spLocks noGrp="1" noChangeAspect="1"/>
          </p:cNvSpPr>
          <p:nvPr>
            <p:ph type="pic" idx="15"/>
          </p:nvPr>
        </p:nvSpPr>
        <p:spPr>
          <a:xfrm>
            <a:off x="1334552"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50437"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5" name="Text Placeholder 4"/>
          <p:cNvSpPr>
            <a:spLocks noGrp="1"/>
          </p:cNvSpPr>
          <p:nvPr>
            <p:ph type="body" sz="quarter" idx="3"/>
          </p:nvPr>
        </p:nvSpPr>
        <p:spPr>
          <a:xfrm>
            <a:off x="4572537" y="4532846"/>
            <a:ext cx="3046766" cy="651156"/>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30" name="Picture Placeholder 2"/>
          <p:cNvSpPr>
            <a:spLocks noGrp="1" noChangeAspect="1"/>
          </p:cNvSpPr>
          <p:nvPr>
            <p:ph type="pic" idx="21"/>
          </p:nvPr>
        </p:nvSpPr>
        <p:spPr>
          <a:xfrm>
            <a:off x="4748463" y="2603500"/>
            <a:ext cx="2691241"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84002"/>
            <a:ext cx="3050438" cy="84305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4" name="Text Placeholder 4"/>
          <p:cNvSpPr>
            <a:spLocks noGrp="1"/>
          </p:cNvSpPr>
          <p:nvPr>
            <p:ph type="body" sz="quarter" idx="13"/>
          </p:nvPr>
        </p:nvSpPr>
        <p:spPr>
          <a:xfrm>
            <a:off x="7983434" y="4532847"/>
            <a:ext cx="3050438" cy="651154"/>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84001"/>
            <a:ext cx="3050437" cy="84305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cxnSp>
        <p:nvCxnSpPr>
          <p:cNvPr id="17" name="Straight Connector 16"/>
          <p:cNvCxnSpPr/>
          <p:nvPr/>
        </p:nvCxnSpPr>
        <p:spPr>
          <a:xfrm>
            <a:off x="4388153" y="2603500"/>
            <a:ext cx="0" cy="3517594"/>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1905" y="2603500"/>
            <a:ext cx="0" cy="34925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3" y="973668"/>
            <a:ext cx="8825660"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9" name="Group 18"/>
          <p:cNvGrpSpPr/>
          <p:nvPr/>
        </p:nvGrpSpPr>
        <p:grpSpPr>
          <a:xfrm>
            <a:off x="0" y="-2373"/>
            <a:ext cx="12192000" cy="6867027"/>
            <a:chOff x="0" y="-2373"/>
            <a:chExt cx="12192000" cy="6867027"/>
          </a:xfrm>
        </p:grpSpPr>
        <p:sp>
          <p:nvSpPr>
            <p:cNvPr id="11" name="Rectangle 10"/>
            <p:cNvSpPr/>
            <p:nvPr/>
          </p:nvSpPr>
          <p:spPr>
            <a:xfrm>
              <a:off x="0" y="0"/>
              <a:ext cx="12192000" cy="6858000"/>
            </a:xfrm>
            <a:prstGeom prst="rect">
              <a:avLst/>
            </a:prstGeom>
            <a:blipFill>
              <a:blip r:embed="rId2">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8"/>
            <a:ext cx="1413933" cy="4748589"/>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8"/>
            <a:ext cx="6247546" cy="474859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48F63A3B-78C7-47BE-AE5E-E10140E04643}" type="slidenum">
              <a:rPr lang="en-US" smtClean="0"/>
            </a:fld>
            <a:endParaRPr lang="en-US" dirty="0"/>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5" name="Image 0"/>
          <p:cNvSpPr/>
          <p:nvPr/>
        </p:nvSpPr>
        <p:spPr>
          <a:xfrm>
            <a:off x="0"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dirty="0"/>
          </a:p>
        </p:txBody>
      </p:sp>
      <p:sp>
        <p:nvSpPr>
          <p:cNvPr id="20" name="Freeform: Shape 19"/>
          <p:cNvSpPr/>
          <p:nvPr userDrawn="1"/>
        </p:nvSpPr>
        <p:spPr>
          <a:xfrm>
            <a:off x="1500188" y="1173106"/>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6"/>
          </a:solidFill>
          <a:ln w="476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lvl="0"/>
            <a:endParaRPr lang="en-US" dirty="0">
              <a:solidFill>
                <a:schemeClr val="tx1"/>
              </a:solidFill>
            </a:endParaRPr>
          </a:p>
        </p:txBody>
      </p:sp>
      <p:sp>
        <p:nvSpPr>
          <p:cNvPr id="18" name="Freeform: Shape 17"/>
          <p:cNvSpPr/>
          <p:nvPr userDrawn="1"/>
        </p:nvSpPr>
        <p:spPr>
          <a:xfrm>
            <a:off x="2694429" y="0"/>
            <a:ext cx="6803142"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lvl="0"/>
            <a:endParaRPr lang="en-US" dirty="0">
              <a:solidFill>
                <a:schemeClr val="tx1"/>
              </a:solidFill>
            </a:endParaRPr>
          </a:p>
        </p:txBody>
      </p:sp>
      <p:sp>
        <p:nvSpPr>
          <p:cNvPr id="2" name="Title 1"/>
          <p:cNvSpPr>
            <a:spLocks noGrp="1"/>
          </p:cNvSpPr>
          <p:nvPr>
            <p:ph type="ctrTitle" hasCustomPrompt="1"/>
          </p:nvPr>
        </p:nvSpPr>
        <p:spPr>
          <a:xfrm>
            <a:off x="2899790" y="810227"/>
            <a:ext cx="6392421" cy="3831221"/>
          </a:xfrm>
        </p:spPr>
        <p:txBody>
          <a:bodyPr tIns="0" bIns="0" anchor="ctr" anchorCtr="0">
            <a:noAutofit/>
          </a:bodyPr>
          <a:lstStyle>
            <a:lvl1pPr algn="ctr">
              <a:lnSpc>
                <a:spcPct val="100000"/>
              </a:lnSpc>
              <a:defRPr sz="3600"/>
            </a:lvl1pPr>
          </a:lstStyle>
          <a:p>
            <a:r>
              <a:rPr lang="en-US" dirty="0"/>
              <a:t>Click to add title</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Introduction 2">
    <p:spTree>
      <p:nvGrpSpPr>
        <p:cNvPr id="1" name=""/>
        <p:cNvGrpSpPr/>
        <p:nvPr/>
      </p:nvGrpSpPr>
      <p:grpSpPr>
        <a:xfrm>
          <a:off x="0" y="0"/>
          <a:ext cx="0" cy="0"/>
          <a:chOff x="0" y="0"/>
          <a:chExt cx="0" cy="0"/>
        </a:xfrm>
      </p:grpSpPr>
      <p:sp>
        <p:nvSpPr>
          <p:cNvPr id="5" name="Rectangle 4"/>
          <p:cNvSpPr/>
          <p:nvPr userDrawn="1"/>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6" name="Rectangle 5"/>
          <p:cNvSpPr/>
          <p:nvPr userDrawn="1"/>
        </p:nvSpPr>
        <p:spPr>
          <a:xfrm>
            <a:off x="443346" y="332509"/>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nvGrpSpPr>
          <p:cNvPr id="18" name="Group 17"/>
          <p:cNvGrpSpPr/>
          <p:nvPr userDrawn="1"/>
        </p:nvGrpSpPr>
        <p:grpSpPr>
          <a:xfrm flipH="1">
            <a:off x="9353550" y="0"/>
            <a:ext cx="2838450" cy="2857958"/>
            <a:chOff x="0" y="0"/>
            <a:chExt cx="2838450" cy="2857958"/>
          </a:xfrm>
        </p:grpSpPr>
        <p:sp>
          <p:nvSpPr>
            <p:cNvPr id="12" name="Freeform: Shape 28"/>
            <p:cNvSpPr/>
            <p:nvPr userDrawn="1"/>
          </p:nvSpPr>
          <p:spPr>
            <a:xfrm>
              <a:off x="0" y="0"/>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1"/>
            </a:solidFill>
            <a:ln>
              <a:noFill/>
            </a:ln>
          </p:spPr>
          <p:txBody>
            <a:bodyPr vert="horz" wrap="square" lIns="91440" tIns="45720" rIns="91440" bIns="45720" numCol="1" anchor="t" anchorCtr="0" compatLnSpc="1">
              <a:noAutofit/>
            </a:bodyPr>
            <a:lstStyle/>
            <a:p>
              <a:pPr lvl="0"/>
              <a:endParaRPr lang="en-US" dirty="0"/>
            </a:p>
          </p:txBody>
        </p:sp>
        <p:sp>
          <p:nvSpPr>
            <p:cNvPr id="15" name="Freeform: Shape 15"/>
            <p:cNvSpPr/>
            <p:nvPr userDrawn="1"/>
          </p:nvSpPr>
          <p:spPr>
            <a:xfrm>
              <a:off x="1" y="1"/>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noAutofit/>
            </a:bodyPr>
            <a:lstStyle/>
            <a:p>
              <a:pPr lvl="0"/>
              <a:endParaRPr lang="en-US" dirty="0">
                <a:solidFill>
                  <a:schemeClr val="tx1"/>
                </a:solidFill>
              </a:endParaRPr>
            </a:p>
          </p:txBody>
        </p:sp>
        <p:sp>
          <p:nvSpPr>
            <p:cNvPr id="16" name="Image 2"/>
            <p:cNvSpPr/>
            <p:nvPr userDrawn="1"/>
          </p:nvSpPr>
          <p:spPr>
            <a:xfrm>
              <a:off x="1458332" y="590133"/>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grpSp>
      <p:sp>
        <p:nvSpPr>
          <p:cNvPr id="2" name="Title 1"/>
          <p:cNvSpPr>
            <a:spLocks noGrp="1"/>
          </p:cNvSpPr>
          <p:nvPr userDrawn="1">
            <p:ph type="title" hasCustomPrompt="1"/>
          </p:nvPr>
        </p:nvSpPr>
        <p:spPr>
          <a:xfrm>
            <a:off x="5702441" y="1061623"/>
            <a:ext cx="5723586" cy="4739104"/>
          </a:xfrm>
        </p:spPr>
        <p:txBody>
          <a:bodyPr tIns="0" bIns="0" anchor="ctr">
            <a:noAutofit/>
          </a:bodyPr>
          <a:lstStyle>
            <a:lvl1pPr algn="l">
              <a:lnSpc>
                <a:spcPct val="100000"/>
              </a:lnSpc>
              <a:defRPr sz="3600" b="1"/>
            </a:lvl1pPr>
          </a:lstStyle>
          <a:p>
            <a:r>
              <a:rPr lang="en-US" dirty="0"/>
              <a:t>Click to add title</a:t>
            </a:r>
            <a:endParaRPr lang="en-US" dirty="0"/>
          </a:p>
        </p:txBody>
      </p:sp>
      <p:sp>
        <p:nvSpPr>
          <p:cNvPr id="8" name="Picture Placeholder 7"/>
          <p:cNvSpPr>
            <a:spLocks noGrp="1"/>
          </p:cNvSpPr>
          <p:nvPr>
            <p:ph type="pic" sz="quarter" idx="11" hasCustomPrompt="1"/>
          </p:nvPr>
        </p:nvSpPr>
        <p:spPr>
          <a:xfrm>
            <a:off x="443345" y="0"/>
            <a:ext cx="4344695" cy="6359525"/>
          </a:xfrm>
        </p:spPr>
        <p:txBody>
          <a:bodyPr>
            <a:normAutofit/>
          </a:bodyPr>
          <a:lstStyle>
            <a:lvl1pPr marL="0" indent="0">
              <a:buNone/>
              <a:defRPr sz="1800"/>
            </a:lvl1pPr>
          </a:lstStyle>
          <a:p>
            <a:pPr lvl="0"/>
            <a:r>
              <a:rPr lang="en-US" dirty="0"/>
              <a:t>Click to add picture</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Section Header">
    <p:spTree>
      <p:nvGrpSpPr>
        <p:cNvPr id="1" name=""/>
        <p:cNvGrpSpPr/>
        <p:nvPr/>
      </p:nvGrpSpPr>
      <p:grpSpPr>
        <a:xfrm>
          <a:off x="0" y="0"/>
          <a:ext cx="0" cy="0"/>
          <a:chOff x="0" y="0"/>
          <a:chExt cx="0" cy="0"/>
        </a:xfrm>
      </p:grpSpPr>
      <p:sp>
        <p:nvSpPr>
          <p:cNvPr id="21" name="Rectangle 20"/>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22" name="Rectangle 21"/>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36" name="Freeform 35"/>
          <p:cNvSpPr/>
          <p:nvPr userDrawn="1"/>
        </p:nvSpPr>
        <p:spPr>
          <a:xfrm rot="16200000">
            <a:off x="5760023" y="3764463"/>
            <a:ext cx="2812357" cy="3394143"/>
          </a:xfrm>
          <a:custGeom>
            <a:avLst/>
            <a:gdLst>
              <a:gd name="connsiteX0" fmla="*/ 0 w 2812357"/>
              <a:gd name="connsiteY0" fmla="*/ 0 h 3394143"/>
              <a:gd name="connsiteX1" fmla="*/ 2812357 w 2812357"/>
              <a:gd name="connsiteY1" fmla="*/ 3394143 h 3394143"/>
              <a:gd name="connsiteX2" fmla="*/ 0 w 2812357"/>
              <a:gd name="connsiteY2" fmla="*/ 3394143 h 3394143"/>
            </a:gdLst>
            <a:ahLst/>
            <a:cxnLst>
              <a:cxn ang="0">
                <a:pos x="connsiteX0" y="connsiteY0"/>
              </a:cxn>
              <a:cxn ang="0">
                <a:pos x="connsiteX1" y="connsiteY1"/>
              </a:cxn>
              <a:cxn ang="0">
                <a:pos x="connsiteX2" y="connsiteY2"/>
              </a:cxn>
            </a:cxnLst>
            <a:rect l="l" t="t" r="r" b="b"/>
            <a:pathLst>
              <a:path w="2812357" h="3394143">
                <a:moveTo>
                  <a:pt x="0" y="0"/>
                </a:moveTo>
                <a:lnTo>
                  <a:pt x="2812357" y="3394143"/>
                </a:lnTo>
                <a:lnTo>
                  <a:pt x="0" y="3394143"/>
                </a:lnTo>
                <a:close/>
              </a:path>
            </a:pathLst>
          </a:custGeom>
          <a:solidFill>
            <a:schemeClr val="accent4">
              <a:lumMod val="40000"/>
              <a:lumOff val="60000"/>
              <a:alpha val="50000"/>
            </a:schemeClr>
          </a:solidFill>
          <a:ln>
            <a:noFill/>
          </a:ln>
        </p:spPr>
        <p:txBody>
          <a:bodyPr vert="horz" wrap="square" lIns="91440" tIns="45720" rIns="91440" bIns="45720" numCol="1" anchor="t" anchorCtr="0" compatLnSpc="1">
            <a:noAutofit/>
          </a:bodyPr>
          <a:lstStyle/>
          <a:p>
            <a:pPr lvl="0"/>
            <a:endParaRPr lang="en-US" dirty="0">
              <a:solidFill>
                <a:schemeClr val="tx1"/>
              </a:solidFill>
            </a:endParaRPr>
          </a:p>
        </p:txBody>
      </p:sp>
      <p:sp>
        <p:nvSpPr>
          <p:cNvPr id="33" name="Freeform 32"/>
          <p:cNvSpPr/>
          <p:nvPr userDrawn="1"/>
        </p:nvSpPr>
        <p:spPr>
          <a:xfrm>
            <a:off x="0" y="3463854"/>
            <a:ext cx="435241" cy="3394146"/>
          </a:xfrm>
          <a:custGeom>
            <a:avLst/>
            <a:gdLst>
              <a:gd name="connsiteX0" fmla="*/ 435241 w 435241"/>
              <a:gd name="connsiteY0" fmla="*/ 0 h 3394146"/>
              <a:gd name="connsiteX1" fmla="*/ 435241 w 435241"/>
              <a:gd name="connsiteY1" fmla="*/ 3394146 h 3394146"/>
              <a:gd name="connsiteX2" fmla="*/ 0 w 435241"/>
              <a:gd name="connsiteY2" fmla="*/ 3394146 h 3394146"/>
              <a:gd name="connsiteX3" fmla="*/ 0 w 435241"/>
              <a:gd name="connsiteY3" fmla="*/ 523525 h 3394146"/>
            </a:gdLst>
            <a:ahLst/>
            <a:cxnLst>
              <a:cxn ang="0">
                <a:pos x="connsiteX0" y="connsiteY0"/>
              </a:cxn>
              <a:cxn ang="0">
                <a:pos x="connsiteX1" y="connsiteY1"/>
              </a:cxn>
              <a:cxn ang="0">
                <a:pos x="connsiteX2" y="connsiteY2"/>
              </a:cxn>
              <a:cxn ang="0">
                <a:pos x="connsiteX3" y="connsiteY3"/>
              </a:cxn>
            </a:cxnLst>
            <a:rect l="l" t="t" r="r" b="b"/>
            <a:pathLst>
              <a:path w="435241" h="3394146">
                <a:moveTo>
                  <a:pt x="435241" y="0"/>
                </a:moveTo>
                <a:lnTo>
                  <a:pt x="435241" y="3394146"/>
                </a:lnTo>
                <a:lnTo>
                  <a:pt x="0" y="3394146"/>
                </a:lnTo>
                <a:lnTo>
                  <a:pt x="0" y="52352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p>
        </p:txBody>
      </p:sp>
      <p:sp>
        <p:nvSpPr>
          <p:cNvPr id="4" name="Title 1"/>
          <p:cNvSpPr>
            <a:spLocks noGrp="1"/>
          </p:cNvSpPr>
          <p:nvPr userDrawn="1">
            <p:ph type="title" hasCustomPrompt="1"/>
          </p:nvPr>
        </p:nvSpPr>
        <p:spPr>
          <a:xfrm>
            <a:off x="914400" y="1057275"/>
            <a:ext cx="5259554" cy="2495028"/>
          </a:xfrm>
        </p:spPr>
        <p:txBody>
          <a:bodyPr tIns="0" bIns="0">
            <a:noAutofit/>
          </a:bodyPr>
          <a:lstStyle>
            <a:lvl1pPr algn="l">
              <a:lnSpc>
                <a:spcPct val="100000"/>
              </a:lnSpc>
              <a:defRPr sz="3600"/>
            </a:lvl1pPr>
          </a:lstStyle>
          <a:p>
            <a:r>
              <a:rPr lang="en-US" dirty="0"/>
              <a:t>Click to add text</a:t>
            </a:r>
            <a:endParaRPr lang="en-US" dirty="0"/>
          </a:p>
        </p:txBody>
      </p:sp>
      <p:sp>
        <p:nvSpPr>
          <p:cNvPr id="5" name="Content Placeholder 2"/>
          <p:cNvSpPr>
            <a:spLocks noGrp="1"/>
          </p:cNvSpPr>
          <p:nvPr userDrawn="1">
            <p:ph idx="1" hasCustomPrompt="1"/>
          </p:nvPr>
        </p:nvSpPr>
        <p:spPr>
          <a:xfrm>
            <a:off x="914400" y="3808750"/>
            <a:ext cx="5259554" cy="2233233"/>
          </a:xfrm>
        </p:spPr>
        <p:txBody>
          <a:bodyPr lIns="91440" tIns="0" rIns="91440" bIns="0">
            <a:normAutofit/>
          </a:bodyPr>
          <a:lstStyle>
            <a:lvl1pPr marL="0" indent="0">
              <a:lnSpc>
                <a:spcPct val="100000"/>
              </a:lnSpc>
              <a:spcBef>
                <a:spcPts val="0"/>
              </a:spcBef>
              <a:buNone/>
              <a:defRPr sz="2400"/>
            </a:lvl1pPr>
            <a:lvl2pPr marL="347345">
              <a:lnSpc>
                <a:spcPct val="100000"/>
              </a:lnSpc>
              <a:spcBef>
                <a:spcPts val="0"/>
              </a:spcBef>
              <a:defRPr sz="2400"/>
            </a:lvl2pPr>
            <a:lvl3pPr marL="685800">
              <a:lnSpc>
                <a:spcPct val="100000"/>
              </a:lnSpc>
              <a:spcBef>
                <a:spcPts val="0"/>
              </a:spcBef>
              <a:defRPr sz="2400"/>
            </a:lvl3pPr>
          </a:lstStyle>
          <a:p>
            <a:pPr lvl="0"/>
            <a:r>
              <a:rPr lang="en-US" dirty="0"/>
              <a:t>Click to add text</a:t>
            </a:r>
            <a:endParaRPr lang="en-US" dirty="0"/>
          </a:p>
          <a:p>
            <a:pPr lvl="1"/>
            <a:r>
              <a:rPr lang="en-US" dirty="0"/>
              <a:t>Second level</a:t>
            </a:r>
            <a:endParaRPr lang="en-US" dirty="0"/>
          </a:p>
          <a:p>
            <a:pPr lvl="2"/>
            <a:r>
              <a:rPr lang="en-US" dirty="0"/>
              <a:t>Third level</a:t>
            </a:r>
            <a:endParaRPr lang="en-US" dirty="0"/>
          </a:p>
        </p:txBody>
      </p:sp>
      <p:sp>
        <p:nvSpPr>
          <p:cNvPr id="52" name="Picture Placeholder 7"/>
          <p:cNvSpPr>
            <a:spLocks noGrp="1"/>
          </p:cNvSpPr>
          <p:nvPr>
            <p:ph type="pic" sz="quarter" idx="11" hasCustomPrompt="1"/>
          </p:nvPr>
        </p:nvSpPr>
        <p:spPr>
          <a:xfrm>
            <a:off x="7414194" y="410780"/>
            <a:ext cx="4344695" cy="6447220"/>
          </a:xfrm>
          <a:solidFill>
            <a:schemeClr val="accent3"/>
          </a:solidFill>
        </p:spPr>
        <p:txBody>
          <a:bodyPr>
            <a:normAutofit/>
          </a:bodyPr>
          <a:lstStyle>
            <a:lvl1pPr marL="0" indent="0">
              <a:buNone/>
              <a:defRPr sz="1800"/>
            </a:lvl1pPr>
          </a:lstStyle>
          <a:p>
            <a:pPr lvl="0"/>
            <a:r>
              <a:rPr lang="en-US" dirty="0"/>
              <a:t>Click to add picture</a:t>
            </a:r>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sp>
        <p:nvSpPr>
          <p:cNvPr id="32" name="Image 1"/>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dirty="0"/>
          </a:p>
        </p:txBody>
      </p:sp>
      <p:sp>
        <p:nvSpPr>
          <p:cNvPr id="53" name="Freeform: Shape 52"/>
          <p:cNvSpPr/>
          <p:nvPr userDrawn="1"/>
        </p:nvSpPr>
        <p:spPr>
          <a:xfrm>
            <a:off x="-9415"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dirty="0"/>
          </a:p>
        </p:txBody>
      </p:sp>
      <p:sp>
        <p:nvSpPr>
          <p:cNvPr id="29" name="Freeform 70"/>
          <p:cNvSpPr/>
          <p:nvPr userDrawn="1"/>
        </p:nvSpPr>
        <p:spPr bwMode="auto">
          <a:xfrm rot="16200000" flipH="1">
            <a:off x="-9389"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alpha val="50000"/>
            </a:schemeClr>
          </a:solidFill>
          <a:ln>
            <a:noFill/>
          </a:ln>
        </p:spPr>
        <p:txBody>
          <a:bodyPr vert="horz" wrap="square" lIns="91440" tIns="45720" rIns="91440" bIns="45720" numCol="1" anchor="t" anchorCtr="0" compatLnSpc="1">
            <a:noAutofit/>
          </a:bodyPr>
          <a:lstStyle/>
          <a:p>
            <a:endParaRPr lang="en-US" dirty="0"/>
          </a:p>
        </p:txBody>
      </p:sp>
      <p:sp>
        <p:nvSpPr>
          <p:cNvPr id="31" name="Freeform 70"/>
          <p:cNvSpPr/>
          <p:nvPr userDrawn="1"/>
        </p:nvSpPr>
        <p:spPr bwMode="auto">
          <a:xfrm flipH="1">
            <a:off x="-10617" y="4308466"/>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91440" tIns="45720" rIns="91440" bIns="45720" numCol="1" anchor="t" anchorCtr="0" compatLnSpc="1">
            <a:noAutofit/>
          </a:bodyPr>
          <a:lstStyle/>
          <a:p>
            <a:endParaRPr lang="en-US" dirty="0"/>
          </a:p>
        </p:txBody>
      </p:sp>
      <p:sp>
        <p:nvSpPr>
          <p:cNvPr id="33" name="Image 4"/>
          <p:cNvSpPr/>
          <p:nvPr/>
        </p:nvSpPr>
        <p:spPr>
          <a:xfrm>
            <a:off x="2543868"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lumMod val="40000"/>
              <a:lumOff val="60000"/>
              <a:alpha val="50000"/>
            </a:schemeClr>
          </a:solidFill>
          <a:ln w="7052" cap="flat">
            <a:noFill/>
            <a:prstDash val="solid"/>
            <a:miter/>
          </a:ln>
        </p:spPr>
        <p:txBody>
          <a:bodyPr rtlCol="0" anchor="ctr">
            <a:noAutofit/>
          </a:bodyPr>
          <a:lstStyle/>
          <a:p>
            <a:endParaRPr lang="en-US" dirty="0"/>
          </a:p>
        </p:txBody>
      </p:sp>
      <p:sp>
        <p:nvSpPr>
          <p:cNvPr id="2" name="Title 1"/>
          <p:cNvSpPr>
            <a:spLocks noGrp="1"/>
          </p:cNvSpPr>
          <p:nvPr>
            <p:ph type="title" hasCustomPrompt="1"/>
          </p:nvPr>
        </p:nvSpPr>
        <p:spPr>
          <a:xfrm>
            <a:off x="3460565" y="1057274"/>
            <a:ext cx="7965461" cy="994164"/>
          </a:xfrm>
        </p:spPr>
        <p:txBody>
          <a:bodyPr lIns="91440" tIns="0" rIns="91440" bIns="0" anchor="b" anchorCtr="0">
            <a:noAutofit/>
          </a:bodyPr>
          <a:lstStyle>
            <a:lvl1pPr algn="l">
              <a:lnSpc>
                <a:spcPct val="100000"/>
              </a:lnSpc>
              <a:defRPr sz="3600" b="1">
                <a:latin typeface="+mj-lt"/>
                <a:cs typeface="Arial" panose="020B0604020202020204" pitchFamily="34" charset="0"/>
              </a:defRPr>
            </a:lvl1pPr>
          </a:lstStyle>
          <a:p>
            <a:r>
              <a:rPr lang="en-US" dirty="0"/>
              <a:t>Click to add title</a:t>
            </a:r>
            <a:endParaRPr lang="en-US" dirty="0"/>
          </a:p>
        </p:txBody>
      </p:sp>
      <p:sp>
        <p:nvSpPr>
          <p:cNvPr id="13" name="Content Placeholder 3"/>
          <p:cNvSpPr>
            <a:spLocks noGrp="1"/>
          </p:cNvSpPr>
          <p:nvPr>
            <p:ph sz="half" idx="2" hasCustomPrompt="1"/>
          </p:nvPr>
        </p:nvSpPr>
        <p:spPr>
          <a:xfrm>
            <a:off x="3460565" y="2303029"/>
            <a:ext cx="7965460" cy="3497698"/>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8" name="Slide Number Placeholder 2"/>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omparison 1">
    <p:spTree>
      <p:nvGrpSpPr>
        <p:cNvPr id="1" name=""/>
        <p:cNvGrpSpPr/>
        <p:nvPr/>
      </p:nvGrpSpPr>
      <p:grpSpPr>
        <a:xfrm>
          <a:off x="0" y="0"/>
          <a:ext cx="0" cy="0"/>
          <a:chOff x="0" y="0"/>
          <a:chExt cx="0" cy="0"/>
        </a:xfrm>
      </p:grpSpPr>
      <p:sp>
        <p:nvSpPr>
          <p:cNvPr id="20" name="Title 19"/>
          <p:cNvSpPr>
            <a:spLocks noGrp="1"/>
          </p:cNvSpPr>
          <p:nvPr>
            <p:ph type="title" hasCustomPrompt="1"/>
          </p:nvPr>
        </p:nvSpPr>
        <p:spPr>
          <a:xfrm>
            <a:off x="4364809" y="1057274"/>
            <a:ext cx="7043617" cy="2520217"/>
          </a:xfrm>
        </p:spPr>
        <p:txBody>
          <a:bodyPr tIns="0" bIns="0">
            <a:noAutofit/>
          </a:bodyPr>
          <a:lstStyle>
            <a:lvl1pPr algn="l">
              <a:lnSpc>
                <a:spcPct val="100000"/>
              </a:lnSpc>
              <a:defRPr sz="3600"/>
            </a:lvl1pPr>
          </a:lstStyle>
          <a:p>
            <a:r>
              <a:rPr lang="en-US" dirty="0"/>
              <a:t>Click to add title</a:t>
            </a:r>
            <a:endParaRPr lang="en-US" dirty="0"/>
          </a:p>
        </p:txBody>
      </p:sp>
      <p:sp>
        <p:nvSpPr>
          <p:cNvPr id="11" name="Image 0"/>
          <p:cNvSpPr/>
          <p:nvPr userDrawn="1"/>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dirty="0"/>
          </a:p>
        </p:txBody>
      </p:sp>
      <p:pic>
        <p:nvPicPr>
          <p:cNvPr id="13" name="Image 1"/>
          <p:cNvPicPr>
            <a:picLocks noChangeAspect="1"/>
          </p:cNvPicPr>
          <p:nvPr userDrawn="1"/>
        </p:nvPicPr>
        <p:blipFill>
          <a:blip r:embed="rId2" cstate="screen">
            <a:extLst>
              <a:ext uri="{96DAC541-7B7A-43D3-8B79-37D633B846F1}">
                <asvg:svgBlip xmlns:asvg="http://schemas.microsoft.com/office/drawing/2016/SVG/main" r:embed="rId3"/>
              </a:ext>
            </a:extLst>
          </a:blip>
          <a:srcRect/>
          <a:stretch>
            <a:fillRect/>
          </a:stretch>
        </p:blipFill>
        <p:spPr>
          <a:xfrm>
            <a:off x="1703311" y="-2784"/>
            <a:ext cx="1734410" cy="5167313"/>
          </a:xfrm>
          <a:prstGeom prst="rect">
            <a:avLst/>
          </a:prstGeom>
        </p:spPr>
      </p:pic>
      <p:sp>
        <p:nvSpPr>
          <p:cNvPr id="39" name="Freeform: Shape 38"/>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dirty="0"/>
          </a:p>
        </p:txBody>
      </p:sp>
      <p:sp>
        <p:nvSpPr>
          <p:cNvPr id="17" name="Image 5"/>
          <p:cNvSpPr/>
          <p:nvPr userDrawn="1"/>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dirty="0"/>
          </a:p>
        </p:txBody>
      </p:sp>
      <p:pic>
        <p:nvPicPr>
          <p:cNvPr id="19" name="Image 6"/>
          <p:cNvPicPr>
            <a:picLocks noChangeAspect="1"/>
          </p:cNvPicPr>
          <p:nvPr userDrawn="1"/>
        </p:nvPicPr>
        <p:blipFill>
          <a:blip r:embed="rId4" cstate="screen">
            <a:extLst>
              <a:ext uri="{96DAC541-7B7A-43D3-8B79-37D633B846F1}">
                <asvg:svgBlip xmlns:asvg="http://schemas.microsoft.com/office/drawing/2016/SVG/main" r:embed="rId5"/>
              </a:ext>
            </a:extLst>
          </a:blip>
          <a:srcRect/>
          <a:stretch>
            <a:fillRect/>
          </a:stretch>
        </p:blipFill>
        <p:spPr>
          <a:xfrm>
            <a:off x="1718457" y="3440504"/>
            <a:ext cx="1719263" cy="1724025"/>
          </a:xfrm>
          <a:prstGeom prst="rect">
            <a:avLst/>
          </a:prstGeom>
        </p:spPr>
      </p:pic>
      <p:sp>
        <p:nvSpPr>
          <p:cNvPr id="16" name="Slide Number Placeholder 2"/>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fld>
            <a:endParaRPr lang="en-US" dirty="0"/>
          </a:p>
        </p:txBody>
      </p:sp>
      <p:sp>
        <p:nvSpPr>
          <p:cNvPr id="2" name="Content Placeholder 2"/>
          <p:cNvSpPr>
            <a:spLocks noGrp="1"/>
          </p:cNvSpPr>
          <p:nvPr>
            <p:ph idx="11" hasCustomPrompt="1"/>
          </p:nvPr>
        </p:nvSpPr>
        <p:spPr>
          <a:xfrm>
            <a:off x="4364808" y="3808750"/>
            <a:ext cx="7043618" cy="2233233"/>
          </a:xfrm>
        </p:spPr>
        <p:txBody>
          <a:bodyPr lIns="91440" tIns="0" rIns="91440" bIns="0">
            <a:normAutofit/>
          </a:bodyPr>
          <a:lstStyle>
            <a:lvl1pPr marL="0" indent="0">
              <a:lnSpc>
                <a:spcPct val="100000"/>
              </a:lnSpc>
              <a:spcBef>
                <a:spcPts val="0"/>
              </a:spcBef>
              <a:buNone/>
              <a:defRPr sz="2400"/>
            </a:lvl1pPr>
            <a:lvl2pPr marL="347345">
              <a:lnSpc>
                <a:spcPct val="100000"/>
              </a:lnSpc>
              <a:spcBef>
                <a:spcPts val="0"/>
              </a:spcBef>
              <a:defRPr sz="2400"/>
            </a:lvl2pPr>
            <a:lvl3pPr marL="685800">
              <a:lnSpc>
                <a:spcPct val="100000"/>
              </a:lnSpc>
              <a:spcBef>
                <a:spcPts val="0"/>
              </a:spcBef>
              <a:defRPr sz="2400"/>
            </a:lvl3pPr>
          </a:lstStyle>
          <a:p>
            <a:pPr lvl="0"/>
            <a:r>
              <a:rPr lang="en-US" dirty="0"/>
              <a:t>Click to add text</a:t>
            </a:r>
            <a:endParaRPr lang="en-US" dirty="0"/>
          </a:p>
          <a:p>
            <a:pPr lvl="1"/>
            <a:r>
              <a:rPr lang="en-US" dirty="0"/>
              <a:t>Second level</a:t>
            </a:r>
            <a:endParaRPr lang="en-US" dirty="0"/>
          </a:p>
          <a:p>
            <a:pPr lvl="2"/>
            <a:r>
              <a:rPr lang="en-US" dirty="0"/>
              <a:t>Third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omparison 4">
    <p:spTree>
      <p:nvGrpSpPr>
        <p:cNvPr id="1" name=""/>
        <p:cNvGrpSpPr/>
        <p:nvPr/>
      </p:nvGrpSpPr>
      <p:grpSpPr>
        <a:xfrm>
          <a:off x="0" y="0"/>
          <a:ext cx="0" cy="0"/>
          <a:chOff x="0" y="0"/>
          <a:chExt cx="0" cy="0"/>
        </a:xfrm>
      </p:grpSpPr>
      <p:sp>
        <p:nvSpPr>
          <p:cNvPr id="27" name="Freeform 26"/>
          <p:cNvSpPr/>
          <p:nvPr userDrawn="1"/>
        </p:nvSpPr>
        <p:spPr>
          <a:xfrm>
            <a:off x="8989454" y="3427336"/>
            <a:ext cx="3202546" cy="3430665"/>
          </a:xfrm>
          <a:custGeom>
            <a:avLst/>
            <a:gdLst>
              <a:gd name="connsiteX0" fmla="*/ 0 w 3202546"/>
              <a:gd name="connsiteY0" fmla="*/ 0 h 3430665"/>
              <a:gd name="connsiteX1" fmla="*/ 3202546 w 3202546"/>
              <a:gd name="connsiteY1" fmla="*/ 0 h 3430665"/>
              <a:gd name="connsiteX2" fmla="*/ 3202546 w 3202546"/>
              <a:gd name="connsiteY2" fmla="*/ 3430665 h 3430665"/>
              <a:gd name="connsiteX3" fmla="*/ 0 w 3202546"/>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202546" h="3430665">
                <a:moveTo>
                  <a:pt x="0" y="0"/>
                </a:moveTo>
                <a:lnTo>
                  <a:pt x="3202546" y="0"/>
                </a:lnTo>
                <a:lnTo>
                  <a:pt x="3202546" y="3430665"/>
                </a:lnTo>
                <a:lnTo>
                  <a:pt x="0" y="3430665"/>
                </a:lnTo>
                <a:close/>
              </a:path>
            </a:pathLst>
          </a:custGeom>
          <a:solidFill>
            <a:schemeClr val="accent3"/>
          </a:solidFill>
          <a:ln>
            <a:noFill/>
          </a:ln>
        </p:spPr>
        <p:txBody>
          <a:bodyPr vert="horz" wrap="square" lIns="91440" tIns="45720" rIns="91440" bIns="45720" numCol="1" anchor="t" anchorCtr="0" compatLnSpc="1">
            <a:noAutofit/>
          </a:bodyPr>
          <a:lstStyle/>
          <a:p>
            <a:pPr lvl="0"/>
            <a:endParaRPr lang="en-US" dirty="0">
              <a:solidFill>
                <a:schemeClr val="tx1"/>
              </a:solidFill>
            </a:endParaRPr>
          </a:p>
        </p:txBody>
      </p:sp>
      <p:sp>
        <p:nvSpPr>
          <p:cNvPr id="18" name="Freeform 17"/>
          <p:cNvSpPr/>
          <p:nvPr userDrawn="1"/>
        </p:nvSpPr>
        <p:spPr>
          <a:xfrm>
            <a:off x="8989454" y="3654149"/>
            <a:ext cx="3202546" cy="3203852"/>
          </a:xfrm>
          <a:custGeom>
            <a:avLst/>
            <a:gdLst>
              <a:gd name="connsiteX0" fmla="*/ 3202546 w 3202546"/>
              <a:gd name="connsiteY0" fmla="*/ 0 h 3203852"/>
              <a:gd name="connsiteX1" fmla="*/ 3202546 w 3202546"/>
              <a:gd name="connsiteY1" fmla="*/ 3203852 h 3203852"/>
              <a:gd name="connsiteX2" fmla="*/ 0 w 3202546"/>
              <a:gd name="connsiteY2" fmla="*/ 3203852 h 3203852"/>
              <a:gd name="connsiteX3" fmla="*/ 0 w 3202546"/>
              <a:gd name="connsiteY3" fmla="*/ 3190718 h 3203852"/>
            </a:gdLst>
            <a:ahLst/>
            <a:cxnLst>
              <a:cxn ang="0">
                <a:pos x="connsiteX0" y="connsiteY0"/>
              </a:cxn>
              <a:cxn ang="0">
                <a:pos x="connsiteX1" y="connsiteY1"/>
              </a:cxn>
              <a:cxn ang="0">
                <a:pos x="connsiteX2" y="connsiteY2"/>
              </a:cxn>
              <a:cxn ang="0">
                <a:pos x="connsiteX3" y="connsiteY3"/>
              </a:cxn>
            </a:cxnLst>
            <a:rect l="l" t="t" r="r" b="b"/>
            <a:pathLst>
              <a:path w="3202546" h="3203852">
                <a:moveTo>
                  <a:pt x="3202546" y="0"/>
                </a:moveTo>
                <a:lnTo>
                  <a:pt x="3202546" y="3203852"/>
                </a:lnTo>
                <a:lnTo>
                  <a:pt x="0" y="3203852"/>
                </a:lnTo>
                <a:lnTo>
                  <a:pt x="0" y="3190718"/>
                </a:lnTo>
                <a:close/>
              </a:path>
            </a:pathLst>
          </a:custGeom>
          <a:solidFill>
            <a:schemeClr val="accent1"/>
          </a:solidFill>
          <a:ln>
            <a:noFill/>
          </a:ln>
        </p:spPr>
        <p:txBody>
          <a:bodyPr vert="horz" wrap="square" lIns="91440" tIns="45720" rIns="91440" bIns="45720" numCol="1" anchor="t" anchorCtr="0" compatLnSpc="1">
            <a:noAutofit/>
          </a:bodyPr>
          <a:lstStyle/>
          <a:p>
            <a:pPr lvl="0"/>
            <a:endParaRPr lang="en-US" dirty="0">
              <a:solidFill>
                <a:schemeClr val="tx1"/>
              </a:solidFill>
            </a:endParaRPr>
          </a:p>
        </p:txBody>
      </p:sp>
      <p:sp>
        <p:nvSpPr>
          <p:cNvPr id="14" name="Freeform 13"/>
          <p:cNvSpPr/>
          <p:nvPr userDrawn="1"/>
        </p:nvSpPr>
        <p:spPr>
          <a:xfrm>
            <a:off x="8989455" y="1"/>
            <a:ext cx="3202545" cy="3437345"/>
          </a:xfrm>
          <a:custGeom>
            <a:avLst/>
            <a:gdLst>
              <a:gd name="connsiteX0" fmla="*/ 0 w 3202545"/>
              <a:gd name="connsiteY0" fmla="*/ 0 h 3437345"/>
              <a:gd name="connsiteX1" fmla="*/ 3202545 w 3202545"/>
              <a:gd name="connsiteY1" fmla="*/ 0 h 3437345"/>
              <a:gd name="connsiteX2" fmla="*/ 3202545 w 3202545"/>
              <a:gd name="connsiteY2" fmla="*/ 3437345 h 3437345"/>
              <a:gd name="connsiteX3" fmla="*/ 0 w 320254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202545" h="3437345">
                <a:moveTo>
                  <a:pt x="0" y="0"/>
                </a:moveTo>
                <a:lnTo>
                  <a:pt x="3202545" y="0"/>
                </a:lnTo>
                <a:lnTo>
                  <a:pt x="3202545" y="3437345"/>
                </a:lnTo>
                <a:lnTo>
                  <a:pt x="0" y="3437345"/>
                </a:lnTo>
                <a:close/>
              </a:path>
            </a:pathLst>
          </a:custGeom>
          <a:solidFill>
            <a:schemeClr val="accent5"/>
          </a:solidFill>
          <a:ln>
            <a:noFill/>
          </a:ln>
        </p:spPr>
        <p:txBody>
          <a:bodyPr vert="horz" wrap="square" lIns="91440" tIns="45720" rIns="91440" bIns="45720" numCol="1" anchor="t" anchorCtr="0" compatLnSpc="1">
            <a:noAutofit/>
          </a:bodyPr>
          <a:lstStyle/>
          <a:p>
            <a:pPr lvl="0"/>
            <a:endParaRPr lang="en-US" dirty="0">
              <a:solidFill>
                <a:schemeClr val="tx1"/>
              </a:solidFill>
            </a:endParaRPr>
          </a:p>
        </p:txBody>
      </p:sp>
      <p:sp>
        <p:nvSpPr>
          <p:cNvPr id="16" name="Freeform 15"/>
          <p:cNvSpPr/>
          <p:nvPr userDrawn="1"/>
        </p:nvSpPr>
        <p:spPr>
          <a:xfrm>
            <a:off x="8989454" y="6681"/>
            <a:ext cx="3202546" cy="3436477"/>
          </a:xfrm>
          <a:custGeom>
            <a:avLst/>
            <a:gdLst>
              <a:gd name="connsiteX0" fmla="*/ 0 w 3202546"/>
              <a:gd name="connsiteY0" fmla="*/ 0 h 3436477"/>
              <a:gd name="connsiteX1" fmla="*/ 3202546 w 3202546"/>
              <a:gd name="connsiteY1" fmla="*/ 3214418 h 3436477"/>
              <a:gd name="connsiteX2" fmla="*/ 3202546 w 3202546"/>
              <a:gd name="connsiteY2" fmla="*/ 3436477 h 3436477"/>
              <a:gd name="connsiteX3" fmla="*/ 0 w 3202546"/>
              <a:gd name="connsiteY3" fmla="*/ 3436477 h 3436477"/>
            </a:gdLst>
            <a:ahLst/>
            <a:cxnLst>
              <a:cxn ang="0">
                <a:pos x="connsiteX0" y="connsiteY0"/>
              </a:cxn>
              <a:cxn ang="0">
                <a:pos x="connsiteX1" y="connsiteY1"/>
              </a:cxn>
              <a:cxn ang="0">
                <a:pos x="connsiteX2" y="connsiteY2"/>
              </a:cxn>
              <a:cxn ang="0">
                <a:pos x="connsiteX3" y="connsiteY3"/>
              </a:cxn>
            </a:cxnLst>
            <a:rect l="l" t="t" r="r" b="b"/>
            <a:pathLst>
              <a:path w="3202546" h="3436477">
                <a:moveTo>
                  <a:pt x="0" y="0"/>
                </a:moveTo>
                <a:lnTo>
                  <a:pt x="3202546" y="3214418"/>
                </a:lnTo>
                <a:lnTo>
                  <a:pt x="3202546" y="3436477"/>
                </a:lnTo>
                <a:lnTo>
                  <a:pt x="0" y="3436477"/>
                </a:lnTo>
                <a:close/>
              </a:path>
            </a:pathLst>
          </a:custGeom>
          <a:solidFill>
            <a:schemeClr val="accent1"/>
          </a:solidFill>
          <a:ln>
            <a:noFill/>
          </a:ln>
        </p:spPr>
        <p:txBody>
          <a:bodyPr vert="horz" wrap="square" lIns="91440" tIns="45720" rIns="91440" bIns="45720" numCol="1" anchor="t" anchorCtr="0" compatLnSpc="1">
            <a:noAutofit/>
          </a:bodyPr>
          <a:lstStyle/>
          <a:p>
            <a:pPr lvl="0"/>
            <a:endParaRPr lang="en-US" dirty="0">
              <a:solidFill>
                <a:schemeClr val="tx1"/>
              </a:solidFill>
            </a:endParaRPr>
          </a:p>
        </p:txBody>
      </p:sp>
      <p:sp>
        <p:nvSpPr>
          <p:cNvPr id="20" name="Title 19"/>
          <p:cNvSpPr>
            <a:spLocks noGrp="1"/>
          </p:cNvSpPr>
          <p:nvPr userDrawn="1">
            <p:ph type="title" hasCustomPrompt="1"/>
          </p:nvPr>
        </p:nvSpPr>
        <p:spPr>
          <a:xfrm>
            <a:off x="914399" y="834635"/>
            <a:ext cx="7796464" cy="1222385"/>
          </a:xfrm>
        </p:spPr>
        <p:txBody>
          <a:bodyPr tIns="0" bIns="0">
            <a:noAutofit/>
          </a:bodyPr>
          <a:lstStyle>
            <a:lvl1pPr algn="l">
              <a:lnSpc>
                <a:spcPct val="100000"/>
              </a:lnSpc>
              <a:defRPr sz="3600"/>
            </a:lvl1pPr>
          </a:lstStyle>
          <a:p>
            <a:r>
              <a:rPr lang="en-US" dirty="0"/>
              <a:t>Click to add title</a:t>
            </a:r>
            <a:endParaRPr lang="en-US" dirty="0"/>
          </a:p>
        </p:txBody>
      </p:sp>
      <p:sp>
        <p:nvSpPr>
          <p:cNvPr id="19" name="Slide Number Placeholder 2"/>
          <p:cNvSpPr>
            <a:spLocks noGrp="1"/>
          </p:cNvSpPr>
          <p:nvPr userDrawn="1">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fld>
            <a:endParaRPr lang="en-US" dirty="0"/>
          </a:p>
        </p:txBody>
      </p:sp>
      <p:sp>
        <p:nvSpPr>
          <p:cNvPr id="23" name="Content Placeholder 3"/>
          <p:cNvSpPr>
            <a:spLocks noGrp="1"/>
          </p:cNvSpPr>
          <p:nvPr userDrawn="1">
            <p:ph sz="half" idx="2" hasCustomPrompt="1"/>
          </p:nvPr>
        </p:nvSpPr>
        <p:spPr>
          <a:xfrm>
            <a:off x="914400" y="2303028"/>
            <a:ext cx="3283119" cy="3720337"/>
          </a:xfrm>
        </p:spPr>
        <p:txBody>
          <a:bodyPr lIns="91440" tIns="0" rIns="91440" bIns="0">
            <a:normAutofit/>
          </a:bodyPr>
          <a:lstStyle>
            <a:lvl1pPr marL="0" indent="0">
              <a:spcBef>
                <a:spcPts val="1000"/>
              </a:spcBef>
              <a:buNone/>
              <a:defRPr sz="1800"/>
            </a:lvl1pPr>
            <a:lvl2pPr marL="283210" indent="-283210">
              <a:spcBef>
                <a:spcPts val="1000"/>
              </a:spcBef>
              <a:defRPr sz="1800"/>
            </a:lvl2pPr>
            <a:lvl3pPr marL="283210" indent="-283210">
              <a:spcBef>
                <a:spcPts val="1000"/>
              </a:spcBef>
              <a:defRPr sz="1800"/>
            </a:lvl3pPr>
            <a:lvl4pPr marL="283210" indent="-283210">
              <a:spcBef>
                <a:spcPts val="1000"/>
              </a:spcBef>
              <a:defRPr sz="1800"/>
            </a:lvl4pPr>
            <a:lvl5pPr marL="283210" indent="-283210">
              <a:spcBef>
                <a:spcPts val="1000"/>
              </a:spcBef>
              <a:defRPr sz="1800"/>
            </a:lvl5pPr>
          </a:lstStyle>
          <a:p>
            <a:pPr lvl="0"/>
            <a:r>
              <a:rPr lang="en-US" dirty="0"/>
              <a:t>Click to add text</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25" name="Content Placeholder 5"/>
          <p:cNvSpPr>
            <a:spLocks noGrp="1"/>
          </p:cNvSpPr>
          <p:nvPr userDrawn="1">
            <p:ph sz="quarter" idx="4" hasCustomPrompt="1"/>
          </p:nvPr>
        </p:nvSpPr>
        <p:spPr>
          <a:xfrm>
            <a:off x="4782159" y="2303028"/>
            <a:ext cx="3284951" cy="3720337"/>
          </a:xfrm>
        </p:spPr>
        <p:txBody>
          <a:bodyPr lIns="91440" tIns="0" rIns="91440" bIns="0">
            <a:normAutofit/>
          </a:bodyPr>
          <a:lstStyle>
            <a:lvl1pPr marL="0" indent="0">
              <a:spcBef>
                <a:spcPts val="1000"/>
              </a:spcBef>
              <a:buNone/>
              <a:defRPr sz="1800"/>
            </a:lvl1pPr>
            <a:lvl2pPr marL="283210" indent="-283210">
              <a:spcBef>
                <a:spcPts val="1000"/>
              </a:spcBef>
              <a:defRPr sz="1800"/>
            </a:lvl2pPr>
            <a:lvl3pPr marL="283210" indent="-283210">
              <a:spcBef>
                <a:spcPts val="1000"/>
              </a:spcBef>
              <a:defRPr sz="1800"/>
            </a:lvl3pPr>
            <a:lvl4pPr marL="283210" indent="-283210">
              <a:spcBef>
                <a:spcPts val="1000"/>
              </a:spcBef>
              <a:defRPr sz="1800"/>
            </a:lvl4pPr>
            <a:lvl5pPr marL="283210" indent="-283210">
              <a:spcBef>
                <a:spcPts val="1000"/>
              </a:spcBef>
              <a:defRPr sz="1800"/>
            </a:lvl5pPr>
          </a:lstStyle>
          <a:p>
            <a:pPr lvl="0"/>
            <a:r>
              <a:rPr lang="en-US" dirty="0"/>
              <a:t>Click to add text</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meline 1">
    <p:spTree>
      <p:nvGrpSpPr>
        <p:cNvPr id="1" name=""/>
        <p:cNvGrpSpPr/>
        <p:nvPr/>
      </p:nvGrpSpPr>
      <p:grpSpPr>
        <a:xfrm>
          <a:off x="0" y="0"/>
          <a:ext cx="0" cy="0"/>
          <a:chOff x="0" y="0"/>
          <a:chExt cx="0" cy="0"/>
        </a:xfrm>
      </p:grpSpPr>
      <p:sp>
        <p:nvSpPr>
          <p:cNvPr id="33" name="Rectangle 32"/>
          <p:cNvSpPr/>
          <p:nvPr userDrawn="1"/>
        </p:nvSpPr>
        <p:spPr>
          <a:xfrm>
            <a:off x="-24064" y="-400"/>
            <a:ext cx="12216063" cy="34671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34" name="Rectangle 33"/>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p:cNvSpPr>
            <a:spLocks noGrp="1"/>
          </p:cNvSpPr>
          <p:nvPr>
            <p:ph type="title" hasCustomPrompt="1"/>
          </p:nvPr>
        </p:nvSpPr>
        <p:spPr>
          <a:xfrm>
            <a:off x="914400" y="965393"/>
            <a:ext cx="7631709" cy="1091627"/>
          </a:xfrm>
        </p:spPr>
        <p:txBody>
          <a:bodyPr tIns="0" bIns="0"/>
          <a:lstStyle>
            <a:lvl1pPr algn="l">
              <a:lnSpc>
                <a:spcPct val="100000"/>
              </a:lnSpc>
              <a:defRPr sz="3600">
                <a:solidFill>
                  <a:schemeClr val="accent6"/>
                </a:solidFill>
              </a:defRPr>
            </a:lvl1pPr>
          </a:lstStyle>
          <a:p>
            <a:r>
              <a:rPr lang="en-US" dirty="0"/>
              <a:t>Click to add title</a:t>
            </a:r>
            <a:endParaRPr lang="en-US" dirty="0"/>
          </a:p>
        </p:txBody>
      </p:sp>
      <p:sp>
        <p:nvSpPr>
          <p:cNvPr id="5" name="Content Placeholder 2"/>
          <p:cNvSpPr>
            <a:spLocks noGrp="1"/>
          </p:cNvSpPr>
          <p:nvPr>
            <p:ph sz="half" idx="15" hasCustomPrompt="1"/>
          </p:nvPr>
        </p:nvSpPr>
        <p:spPr>
          <a:xfrm>
            <a:off x="914400" y="2303028"/>
            <a:ext cx="3283119" cy="4144192"/>
          </a:xfrm>
        </p:spPr>
        <p:txBody>
          <a:bodyPr lIns="91440" tIns="0" rIns="91440" bIns="0">
            <a:normAutofit/>
          </a:bodyPr>
          <a:lstStyle>
            <a:lvl1pPr marL="457200" indent="-457200">
              <a:spcBef>
                <a:spcPts val="1000"/>
              </a:spcBef>
              <a:buFont typeface="+mj-lt"/>
              <a:buAutoNum type="arabicPeriod"/>
              <a:defRPr sz="1800"/>
            </a:lvl1pPr>
            <a:lvl2pPr marL="745490" indent="-342900">
              <a:spcBef>
                <a:spcPts val="1000"/>
              </a:spcBef>
              <a:buFont typeface="+mj-lt"/>
              <a:buAutoNum type="alphaLcPeriod"/>
              <a:defRPr sz="1800"/>
            </a:lvl2pPr>
            <a:lvl3pPr marL="1202690" indent="-342900">
              <a:spcBef>
                <a:spcPts val="1000"/>
              </a:spcBef>
              <a:buFont typeface="+mj-lt"/>
              <a:buAutoNum type="arabicParenR"/>
              <a:defRPr sz="1800"/>
            </a:lvl3pPr>
            <a:lvl4pPr marL="1659890" indent="-342900">
              <a:spcBef>
                <a:spcPts val="1000"/>
              </a:spcBef>
              <a:buFont typeface="+mj-lt"/>
              <a:buAutoNum type="alphaLcParenR"/>
              <a:defRPr sz="1800"/>
            </a:lvl4pPr>
            <a:lvl5pPr indent="-283210">
              <a:spcBef>
                <a:spcPts val="1000"/>
              </a:spcBef>
              <a:defRPr sz="1800"/>
            </a:lvl5pPr>
          </a:lstStyle>
          <a:p>
            <a:pPr lvl="0"/>
            <a:r>
              <a:rPr lang="en-US" dirty="0"/>
              <a:t>Click to add text</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p:txBody>
      </p:sp>
      <p:sp>
        <p:nvSpPr>
          <p:cNvPr id="3" name="Content Placeholder 2"/>
          <p:cNvSpPr>
            <a:spLocks noGrp="1"/>
          </p:cNvSpPr>
          <p:nvPr>
            <p:ph sz="half" idx="1" hasCustomPrompt="1"/>
          </p:nvPr>
        </p:nvSpPr>
        <p:spPr>
          <a:xfrm>
            <a:off x="4782159" y="2303028"/>
            <a:ext cx="3763950" cy="4144192"/>
          </a:xfrm>
        </p:spPr>
        <p:txBody>
          <a:bodyPr lIns="91440" tIns="0" rIns="91440" bIns="0">
            <a:normAutofit/>
          </a:bodyPr>
          <a:lstStyle>
            <a:lvl1pPr marL="0" indent="0">
              <a:spcBef>
                <a:spcPts val="1000"/>
              </a:spcBef>
              <a:buNone/>
              <a:defRPr sz="1800"/>
            </a:lvl1pPr>
            <a:lvl2pPr indent="-283210">
              <a:spcBef>
                <a:spcPts val="1000"/>
              </a:spcBef>
              <a:defRPr sz="1800"/>
            </a:lvl2pPr>
            <a:lvl3pPr indent="-283210">
              <a:spcBef>
                <a:spcPts val="1000"/>
              </a:spcBef>
              <a:defRPr sz="1800"/>
            </a:lvl3pPr>
            <a:lvl4pPr indent="-283210">
              <a:spcBef>
                <a:spcPts val="1000"/>
              </a:spcBef>
              <a:defRPr sz="1800"/>
            </a:lvl4pPr>
            <a:lvl5pPr indent="-283210">
              <a:spcBef>
                <a:spcPts val="1000"/>
              </a:spcBef>
              <a:defRPr sz="1800"/>
            </a:lvl5pPr>
          </a:lstStyle>
          <a:p>
            <a:pPr lvl="0"/>
            <a:r>
              <a:rPr lang="en-US" dirty="0"/>
              <a:t>Click to add text</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31" name="Picture Placeholder 30"/>
          <p:cNvSpPr>
            <a:spLocks noGrp="1"/>
          </p:cNvSpPr>
          <p:nvPr>
            <p:ph type="pic" sz="quarter" idx="14" hasCustomPrompt="1"/>
          </p:nvPr>
        </p:nvSpPr>
        <p:spPr>
          <a:xfrm>
            <a:off x="8989454" y="965393"/>
            <a:ext cx="3202545" cy="5892607"/>
          </a:xfrm>
          <a:custGeom>
            <a:avLst/>
            <a:gdLst>
              <a:gd name="connsiteX0" fmla="*/ 0 w 3202545"/>
              <a:gd name="connsiteY0" fmla="*/ 0 h 6023366"/>
              <a:gd name="connsiteX1" fmla="*/ 3202545 w 3202545"/>
              <a:gd name="connsiteY1" fmla="*/ 0 h 6023366"/>
              <a:gd name="connsiteX2" fmla="*/ 3202545 w 3202545"/>
              <a:gd name="connsiteY2" fmla="*/ 3165406 h 6023366"/>
              <a:gd name="connsiteX3" fmla="*/ 2923656 w 3202545"/>
              <a:gd name="connsiteY3" fmla="*/ 3179481 h 6023366"/>
              <a:gd name="connsiteX4" fmla="*/ 364096 w 3202545"/>
              <a:gd name="connsiteY4" fmla="*/ 6016124 h 6023366"/>
              <a:gd name="connsiteX5" fmla="*/ 364096 w 3202545"/>
              <a:gd name="connsiteY5" fmla="*/ 6023364 h 6023366"/>
              <a:gd name="connsiteX6" fmla="*/ 1231541 w 3202545"/>
              <a:gd name="connsiteY6" fmla="*/ 6023364 h 6023366"/>
              <a:gd name="connsiteX7" fmla="*/ 1241636 w 3202545"/>
              <a:gd name="connsiteY7" fmla="*/ 5822974 h 6023366"/>
              <a:gd name="connsiteX8" fmla="*/ 3012253 w 3202545"/>
              <a:gd name="connsiteY8" fmla="*/ 4042481 h 6023366"/>
              <a:gd name="connsiteX9" fmla="*/ 3202545 w 3202545"/>
              <a:gd name="connsiteY9" fmla="*/ 4032784 h 6023366"/>
              <a:gd name="connsiteX10" fmla="*/ 3202545 w 3202545"/>
              <a:gd name="connsiteY10" fmla="*/ 4033098 h 6023366"/>
              <a:gd name="connsiteX11" fmla="*/ 3012291 w 3202545"/>
              <a:gd name="connsiteY11" fmla="*/ 4042794 h 6023366"/>
              <a:gd name="connsiteX12" fmla="*/ 1242011 w 3202545"/>
              <a:gd name="connsiteY12" fmla="*/ 5823008 h 6023366"/>
              <a:gd name="connsiteX13" fmla="*/ 1231918 w 3202545"/>
              <a:gd name="connsiteY13" fmla="*/ 6023365 h 6023366"/>
              <a:gd name="connsiteX14" fmla="*/ 3202545 w 3202545"/>
              <a:gd name="connsiteY14" fmla="*/ 6023365 h 6023366"/>
              <a:gd name="connsiteX15" fmla="*/ 3202545 w 3202545"/>
              <a:gd name="connsiteY15" fmla="*/ 6023366 h 6023366"/>
              <a:gd name="connsiteX16" fmla="*/ 0 w 3202545"/>
              <a:gd name="connsiteY16" fmla="*/ 6023366 h 60233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02545" h="6023366">
                <a:moveTo>
                  <a:pt x="0" y="0"/>
                </a:moveTo>
                <a:lnTo>
                  <a:pt x="3202545" y="0"/>
                </a:lnTo>
                <a:lnTo>
                  <a:pt x="3202545" y="3165406"/>
                </a:lnTo>
                <a:lnTo>
                  <a:pt x="2923656" y="3179481"/>
                </a:lnTo>
                <a:cubicBezTo>
                  <a:pt x="1485615" y="3325450"/>
                  <a:pt x="364096" y="4539349"/>
                  <a:pt x="364096" y="6016124"/>
                </a:cubicBezTo>
                <a:lnTo>
                  <a:pt x="364096" y="6023364"/>
                </a:lnTo>
                <a:lnTo>
                  <a:pt x="1231541" y="6023364"/>
                </a:lnTo>
                <a:lnTo>
                  <a:pt x="1241636" y="5822974"/>
                </a:lnTo>
                <a:cubicBezTo>
                  <a:pt x="1336361" y="4887576"/>
                  <a:pt x="2077946" y="4138236"/>
                  <a:pt x="3012253" y="4042481"/>
                </a:cubicBezTo>
                <a:lnTo>
                  <a:pt x="3202545" y="4032784"/>
                </a:lnTo>
                <a:lnTo>
                  <a:pt x="3202545" y="4033098"/>
                </a:lnTo>
                <a:lnTo>
                  <a:pt x="3012291" y="4042794"/>
                </a:lnTo>
                <a:cubicBezTo>
                  <a:pt x="2078162" y="4138534"/>
                  <a:pt x="1336718" y="4887757"/>
                  <a:pt x="1242011" y="5823008"/>
                </a:cubicBezTo>
                <a:lnTo>
                  <a:pt x="1231918" y="6023365"/>
                </a:lnTo>
                <a:lnTo>
                  <a:pt x="3202545" y="6023365"/>
                </a:lnTo>
                <a:lnTo>
                  <a:pt x="3202545" y="6023366"/>
                </a:lnTo>
                <a:lnTo>
                  <a:pt x="0" y="6023366"/>
                </a:lnTo>
                <a:close/>
              </a:path>
            </a:pathLst>
          </a:custGeom>
          <a:solidFill>
            <a:schemeClr val="accent4"/>
          </a:solidFill>
        </p:spPr>
        <p:txBody>
          <a:bodyPr wrap="square">
            <a:noAutofit/>
          </a:bodyPr>
          <a:lstStyle>
            <a:lvl1pPr marL="0" indent="0">
              <a:buNone/>
              <a:defRPr sz="1800"/>
            </a:lvl1pPr>
          </a:lstStyle>
          <a:p>
            <a:pPr lvl="0"/>
            <a:r>
              <a:rPr lang="en-US" dirty="0"/>
              <a:t>Click to add picture</a:t>
            </a:r>
            <a:endParaRPr lang="en-US" dirty="0"/>
          </a:p>
        </p:txBody>
      </p:sp>
      <p:grpSp>
        <p:nvGrpSpPr>
          <p:cNvPr id="32" name="Group 31"/>
          <p:cNvGrpSpPr/>
          <p:nvPr userDrawn="1"/>
        </p:nvGrpSpPr>
        <p:grpSpPr>
          <a:xfrm>
            <a:off x="9353550" y="4000041"/>
            <a:ext cx="2838450" cy="2857959"/>
            <a:chOff x="12797096" y="4000041"/>
            <a:chExt cx="2838450" cy="2857959"/>
          </a:xfrm>
        </p:grpSpPr>
        <p:sp>
          <p:nvSpPr>
            <p:cNvPr id="20" name="Freeform: Shape 28"/>
            <p:cNvSpPr/>
            <p:nvPr userDrawn="1"/>
          </p:nvSpPr>
          <p:spPr>
            <a:xfrm rot="10800000">
              <a:off x="12797096" y="4000041"/>
              <a:ext cx="2838450"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91440" tIns="45720" rIns="91440" bIns="45720" numCol="1" anchor="t" anchorCtr="0" compatLnSpc="1">
              <a:noAutofit/>
            </a:bodyPr>
            <a:lstStyle/>
            <a:p>
              <a:pPr lvl="0"/>
              <a:endParaRPr lang="en-US" dirty="0"/>
            </a:p>
          </p:txBody>
        </p:sp>
        <p:sp>
          <p:nvSpPr>
            <p:cNvPr id="21" name="Freeform: Shape 25"/>
            <p:cNvSpPr/>
            <p:nvPr userDrawn="1"/>
          </p:nvSpPr>
          <p:spPr>
            <a:xfrm rot="10800000">
              <a:off x="13664918" y="4867733"/>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chemeClr val="accent1"/>
            </a:solidFill>
            <a:ln>
              <a:noFill/>
            </a:ln>
          </p:spPr>
          <p:txBody>
            <a:bodyPr vert="horz" wrap="square" lIns="91440" tIns="45720" rIns="91440" bIns="45720" numCol="1" anchor="t" anchorCtr="0" compatLnSpc="1">
              <a:noAutofit/>
            </a:bodyPr>
            <a:lstStyle/>
            <a:p>
              <a:pPr lvl="0"/>
              <a:endParaRPr lang="en-US" dirty="0">
                <a:solidFill>
                  <a:schemeClr val="tx1"/>
                </a:solidFill>
              </a:endParaRPr>
            </a:p>
          </p:txBody>
        </p:sp>
        <p:sp>
          <p:nvSpPr>
            <p:cNvPr id="22" name="Freeform: Shape 15"/>
            <p:cNvSpPr/>
            <p:nvPr userDrawn="1"/>
          </p:nvSpPr>
          <p:spPr>
            <a:xfrm rot="10800000">
              <a:off x="14632096" y="584498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91440" tIns="45720" rIns="91440" bIns="45720" numCol="1" anchor="t" anchorCtr="0" compatLnSpc="1">
              <a:noAutofit/>
            </a:bodyPr>
            <a:lstStyle/>
            <a:p>
              <a:pPr lvl="0"/>
              <a:endParaRPr lang="en-US" dirty="0">
                <a:solidFill>
                  <a:schemeClr val="tx1"/>
                </a:solidFill>
              </a:endParaRPr>
            </a:p>
          </p:txBody>
        </p:sp>
        <p:sp>
          <p:nvSpPr>
            <p:cNvPr id="23" name="Image 2"/>
            <p:cNvSpPr/>
            <p:nvPr userDrawn="1"/>
          </p:nvSpPr>
          <p:spPr>
            <a:xfrm rot="10800000">
              <a:off x="13402193" y="549284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grpSp>
      <p:sp>
        <p:nvSpPr>
          <p:cNvPr id="44" name="Slide Number Placeholder 2"/>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fld>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Summary 2">
    <p:spTree>
      <p:nvGrpSpPr>
        <p:cNvPr id="1" name=""/>
        <p:cNvGrpSpPr/>
        <p:nvPr/>
      </p:nvGrpSpPr>
      <p:grpSpPr>
        <a:xfrm>
          <a:off x="0" y="0"/>
          <a:ext cx="0" cy="0"/>
          <a:chOff x="0" y="0"/>
          <a:chExt cx="0" cy="0"/>
        </a:xfrm>
      </p:grpSpPr>
      <p:sp>
        <p:nvSpPr>
          <p:cNvPr id="5" name="Freeform 4"/>
          <p:cNvSpPr/>
          <p:nvPr/>
        </p:nvSpPr>
        <p:spPr>
          <a:xfrm>
            <a:off x="8989454" y="-2546"/>
            <a:ext cx="3202546" cy="3441072"/>
          </a:xfrm>
          <a:custGeom>
            <a:avLst/>
            <a:gdLst>
              <a:gd name="connsiteX0" fmla="*/ 3202546 w 3202546"/>
              <a:gd name="connsiteY0" fmla="*/ 0 h 3441072"/>
              <a:gd name="connsiteX1" fmla="*/ 3202546 w 3202546"/>
              <a:gd name="connsiteY1" fmla="*/ 3441072 h 3441072"/>
              <a:gd name="connsiteX2" fmla="*/ 0 w 3202546"/>
              <a:gd name="connsiteY2" fmla="*/ 3441072 h 3441072"/>
              <a:gd name="connsiteX3" fmla="*/ 3082686 w 3202546"/>
              <a:gd name="connsiteY3" fmla="*/ 6086 h 3441072"/>
            </a:gdLst>
            <a:ahLst/>
            <a:cxnLst>
              <a:cxn ang="0">
                <a:pos x="connsiteX0" y="connsiteY0"/>
              </a:cxn>
              <a:cxn ang="0">
                <a:pos x="connsiteX1" y="connsiteY1"/>
              </a:cxn>
              <a:cxn ang="0">
                <a:pos x="connsiteX2" y="connsiteY2"/>
              </a:cxn>
              <a:cxn ang="0">
                <a:pos x="connsiteX3" y="connsiteY3"/>
              </a:cxn>
            </a:cxnLst>
            <a:rect l="l" t="t" r="r" b="b"/>
            <a:pathLst>
              <a:path w="3202546" h="3441072">
                <a:moveTo>
                  <a:pt x="3202546" y="0"/>
                </a:moveTo>
                <a:lnTo>
                  <a:pt x="3202546" y="3441072"/>
                </a:lnTo>
                <a:lnTo>
                  <a:pt x="0" y="3441072"/>
                </a:lnTo>
                <a:cubicBezTo>
                  <a:pt x="0" y="1653352"/>
                  <a:pt x="1351216" y="182908"/>
                  <a:pt x="3082686" y="6086"/>
                </a:cubicBezTo>
                <a:close/>
              </a:path>
            </a:pathLst>
          </a:custGeom>
          <a:solidFill>
            <a:schemeClr val="accent1"/>
          </a:solidFill>
          <a:ln w="4756" cap="flat">
            <a:noFill/>
            <a:prstDash val="solid"/>
            <a:miter/>
          </a:ln>
        </p:spPr>
        <p:txBody>
          <a:bodyPr wrap="square" rtlCol="0" anchor="ctr">
            <a:noAutofit/>
          </a:bodyPr>
          <a:lstStyle/>
          <a:p>
            <a:endParaRPr lang="en-US" dirty="0"/>
          </a:p>
        </p:txBody>
      </p:sp>
      <p:sp>
        <p:nvSpPr>
          <p:cNvPr id="26" name="Image 4"/>
          <p:cNvSpPr/>
          <p:nvPr/>
        </p:nvSpPr>
        <p:spPr>
          <a:xfrm flipV="1">
            <a:off x="9991725" y="1247775"/>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dirty="0"/>
          </a:p>
        </p:txBody>
      </p:sp>
      <p:sp>
        <p:nvSpPr>
          <p:cNvPr id="14" name="Freeform 13"/>
          <p:cNvSpPr/>
          <p:nvPr/>
        </p:nvSpPr>
        <p:spPr>
          <a:xfrm flipV="1">
            <a:off x="-20086" y="5331514"/>
            <a:ext cx="2148416" cy="1526486"/>
          </a:xfrm>
          <a:custGeom>
            <a:avLst/>
            <a:gdLst>
              <a:gd name="connsiteX0" fmla="*/ 0 w 2148416"/>
              <a:gd name="connsiteY0" fmla="*/ 1526486 h 1526486"/>
              <a:gd name="connsiteX1" fmla="*/ 2098930 w 2148416"/>
              <a:gd name="connsiteY1" fmla="*/ 135201 h 1526486"/>
              <a:gd name="connsiteX2" fmla="*/ 2148416 w 2148416"/>
              <a:gd name="connsiteY2" fmla="*/ 0 h 1526486"/>
              <a:gd name="connsiteX3" fmla="*/ 0 w 2148416"/>
              <a:gd name="connsiteY3" fmla="*/ 0 h 1526486"/>
            </a:gdLst>
            <a:ahLst/>
            <a:cxnLst>
              <a:cxn ang="0">
                <a:pos x="connsiteX0" y="connsiteY0"/>
              </a:cxn>
              <a:cxn ang="0">
                <a:pos x="connsiteX1" y="connsiteY1"/>
              </a:cxn>
              <a:cxn ang="0">
                <a:pos x="connsiteX2" y="connsiteY2"/>
              </a:cxn>
              <a:cxn ang="0">
                <a:pos x="connsiteX3" y="connsiteY3"/>
              </a:cxn>
            </a:cxnLst>
            <a:rect l="l" t="t" r="r" b="b"/>
            <a:pathLst>
              <a:path w="2148416" h="1526486">
                <a:moveTo>
                  <a:pt x="0" y="1526486"/>
                </a:moveTo>
                <a:cubicBezTo>
                  <a:pt x="943526" y="1526486"/>
                  <a:pt x="1753109" y="952785"/>
                  <a:pt x="2098930" y="135201"/>
                </a:cubicBezTo>
                <a:lnTo>
                  <a:pt x="2148416" y="0"/>
                </a:lnTo>
                <a:lnTo>
                  <a:pt x="0" y="0"/>
                </a:lnTo>
                <a:close/>
              </a:path>
            </a:pathLst>
          </a:custGeom>
          <a:solidFill>
            <a:schemeClr val="accent4">
              <a:alpha val="50000"/>
            </a:schemeClr>
          </a:solidFill>
          <a:ln w="5083" cap="flat">
            <a:noFill/>
            <a:prstDash val="solid"/>
            <a:miter/>
          </a:ln>
        </p:spPr>
        <p:txBody>
          <a:bodyPr wrap="square" rtlCol="0" anchor="ctr">
            <a:noAutofit/>
          </a:bodyPr>
          <a:lstStyle/>
          <a:p>
            <a:endParaRPr lang="en-US" dirty="0"/>
          </a:p>
        </p:txBody>
      </p:sp>
      <p:pic>
        <p:nvPicPr>
          <p:cNvPr id="21" name="Image 2"/>
          <p:cNvPicPr>
            <a:picLocks noChangeAspect="1"/>
          </p:cNvPicPr>
          <p:nvPr userDrawn="1"/>
        </p:nvPicPr>
        <p:blipFill>
          <a:blip r:embed="rId2" cstate="screen">
            <a:extLst>
              <a:ext uri="{96DAC541-7B7A-43D3-8B79-37D633B846F1}">
                <asvg:svgBlip xmlns:asvg="http://schemas.microsoft.com/office/drawing/2016/SVG/main" r:embed="rId3"/>
              </a:ext>
            </a:extLst>
          </a:blip>
          <a:srcRect/>
          <a:stretch>
            <a:fillRect/>
          </a:stretch>
        </p:blipFill>
        <p:spPr>
          <a:xfrm rot="5400000">
            <a:off x="9991886" y="1247775"/>
            <a:ext cx="2200114" cy="2200114"/>
          </a:xfrm>
          <a:prstGeom prst="rect">
            <a:avLst/>
          </a:prstGeom>
        </p:spPr>
      </p:pic>
      <p:sp>
        <p:nvSpPr>
          <p:cNvPr id="12" name="Freeform 11"/>
          <p:cNvSpPr/>
          <p:nvPr/>
        </p:nvSpPr>
        <p:spPr>
          <a:xfrm>
            <a:off x="1540428" y="6470488"/>
            <a:ext cx="775021" cy="387513"/>
          </a:xfrm>
          <a:custGeom>
            <a:avLst/>
            <a:gdLst>
              <a:gd name="connsiteX0" fmla="*/ 387511 w 775021"/>
              <a:gd name="connsiteY0" fmla="*/ 0 h 387513"/>
              <a:gd name="connsiteX1" fmla="*/ 775021 w 775021"/>
              <a:gd name="connsiteY1" fmla="*/ 387511 h 387513"/>
              <a:gd name="connsiteX2" fmla="*/ 775021 w 775021"/>
              <a:gd name="connsiteY2" fmla="*/ 387513 h 387513"/>
              <a:gd name="connsiteX3" fmla="*/ 1 w 775021"/>
              <a:gd name="connsiteY3" fmla="*/ 387513 h 387513"/>
              <a:gd name="connsiteX4" fmla="*/ 0 w 775021"/>
              <a:gd name="connsiteY4" fmla="*/ 387511 h 387513"/>
              <a:gd name="connsiteX5" fmla="*/ 387511 w 775021"/>
              <a:gd name="connsiteY5" fmla="*/ 0 h 387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5021" h="387513">
                <a:moveTo>
                  <a:pt x="387511" y="0"/>
                </a:moveTo>
                <a:cubicBezTo>
                  <a:pt x="601527" y="0"/>
                  <a:pt x="775021" y="173494"/>
                  <a:pt x="775021" y="387511"/>
                </a:cubicBezTo>
                <a:lnTo>
                  <a:pt x="775021" y="387513"/>
                </a:lnTo>
                <a:lnTo>
                  <a:pt x="1" y="387513"/>
                </a:lnTo>
                <a:lnTo>
                  <a:pt x="0" y="387511"/>
                </a:lnTo>
                <a:cubicBezTo>
                  <a:pt x="0" y="173494"/>
                  <a:pt x="173494" y="0"/>
                  <a:pt x="387511" y="0"/>
                </a:cubicBezTo>
                <a:close/>
              </a:path>
            </a:pathLst>
          </a:custGeom>
          <a:solidFill>
            <a:schemeClr val="accent6"/>
          </a:solidFill>
          <a:ln w="3801" cap="flat">
            <a:noFill/>
            <a:prstDash val="solid"/>
            <a:miter/>
          </a:ln>
        </p:spPr>
        <p:txBody>
          <a:bodyPr wrap="square" rtlCol="0" anchor="ctr">
            <a:noAutofit/>
          </a:bodyPr>
          <a:lstStyle/>
          <a:p>
            <a:endParaRPr lang="en-US" dirty="0"/>
          </a:p>
        </p:txBody>
      </p:sp>
      <p:sp>
        <p:nvSpPr>
          <p:cNvPr id="2" name="Title 1"/>
          <p:cNvSpPr>
            <a:spLocks noGrp="1"/>
          </p:cNvSpPr>
          <p:nvPr>
            <p:ph type="title"/>
          </p:nvPr>
        </p:nvSpPr>
        <p:spPr>
          <a:xfrm>
            <a:off x="914400" y="1057274"/>
            <a:ext cx="7843837" cy="1012782"/>
          </a:xfrm>
        </p:spPr>
        <p:txBody>
          <a:bodyPr tIns="0" bIns="0">
            <a:noAutofit/>
          </a:bodyPr>
          <a:lstStyle>
            <a:lvl1pPr algn="l">
              <a:lnSpc>
                <a:spcPct val="100000"/>
              </a:lnSpc>
              <a:defRPr sz="3600" b="1"/>
            </a:lvl1pPr>
          </a:lstStyle>
          <a:p>
            <a:r>
              <a:rPr lang="en-US"/>
              <a:t>Click to edit Master title style</a:t>
            </a:r>
            <a:endParaRPr lang="en-US" dirty="0"/>
          </a:p>
        </p:txBody>
      </p:sp>
      <p:sp>
        <p:nvSpPr>
          <p:cNvPr id="30" name="Content Placeholder 2"/>
          <p:cNvSpPr>
            <a:spLocks noGrp="1"/>
          </p:cNvSpPr>
          <p:nvPr>
            <p:ph idx="13" hasCustomPrompt="1"/>
          </p:nvPr>
        </p:nvSpPr>
        <p:spPr>
          <a:xfrm>
            <a:off x="914400" y="2331791"/>
            <a:ext cx="6903076" cy="3721817"/>
          </a:xfrm>
        </p:spPr>
        <p:txBody>
          <a:bodyPr tIns="0" bIns="0">
            <a:normAutofit/>
          </a:bodyPr>
          <a:lstStyle>
            <a:lvl1pPr marL="0" indent="0">
              <a:lnSpc>
                <a:spcPct val="100000"/>
              </a:lnSpc>
              <a:spcBef>
                <a:spcPts val="0"/>
              </a:spcBef>
              <a:buNone/>
              <a:defRPr sz="2400"/>
            </a:lvl1pPr>
            <a:lvl2pPr marL="347345">
              <a:lnSpc>
                <a:spcPct val="100000"/>
              </a:lnSpc>
              <a:spcBef>
                <a:spcPts val="0"/>
              </a:spcBef>
              <a:defRPr sz="2400"/>
            </a:lvl2pPr>
            <a:lvl3pPr marL="685800">
              <a:lnSpc>
                <a:spcPct val="100000"/>
              </a:lnSpc>
              <a:spcBef>
                <a:spcPts val="0"/>
              </a:spcBef>
              <a:defRPr sz="2400"/>
            </a:lvl3pPr>
          </a:lstStyle>
          <a:p>
            <a:pPr lvl="0"/>
            <a:r>
              <a:rPr lang="en-US" dirty="0"/>
              <a:t>Click to add text</a:t>
            </a:r>
            <a:endParaRPr lang="en-US" dirty="0"/>
          </a:p>
          <a:p>
            <a:pPr lvl="1"/>
            <a:r>
              <a:rPr lang="en-US" dirty="0"/>
              <a:t>Second level</a:t>
            </a:r>
            <a:endParaRPr lang="en-US" dirty="0"/>
          </a:p>
          <a:p>
            <a:pPr lvl="2"/>
            <a:r>
              <a:rPr lang="en-US" dirty="0"/>
              <a:t>Third level</a:t>
            </a:r>
            <a:endParaRPr lang="en-US" dirty="0"/>
          </a:p>
        </p:txBody>
      </p:sp>
      <p:sp>
        <p:nvSpPr>
          <p:cNvPr id="10" name="Picture Placeholder 9"/>
          <p:cNvSpPr>
            <a:spLocks noGrp="1"/>
          </p:cNvSpPr>
          <p:nvPr>
            <p:ph type="pic" sz="quarter" idx="14"/>
          </p:nvPr>
        </p:nvSpPr>
        <p:spPr>
          <a:xfrm>
            <a:off x="8989454" y="3405189"/>
            <a:ext cx="3202546" cy="3452811"/>
          </a:xfrm>
          <a:solidFill>
            <a:schemeClr val="accent1"/>
          </a:solidFill>
        </p:spPr>
        <p:txBody>
          <a:bodyPr>
            <a:normAutofit/>
          </a:bodyPr>
          <a:lstStyle>
            <a:lvl1pPr marL="0" indent="0">
              <a:buNone/>
              <a:defRPr sz="1800"/>
            </a:lvl1pPr>
          </a:lstStyle>
          <a:p>
            <a:r>
              <a:rPr lang="en-US"/>
              <a:t>Click icon to add picture</a:t>
            </a:r>
            <a:endParaRPr lang="en-US" dirty="0"/>
          </a:p>
        </p:txBody>
      </p:sp>
      <p:sp>
        <p:nvSpPr>
          <p:cNvPr id="20" name="Slide Number Placeholder 2"/>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fld>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imeline 3">
    <p:spTree>
      <p:nvGrpSpPr>
        <p:cNvPr id="1" name=""/>
        <p:cNvGrpSpPr/>
        <p:nvPr/>
      </p:nvGrpSpPr>
      <p:grpSpPr>
        <a:xfrm>
          <a:off x="0" y="0"/>
          <a:ext cx="0" cy="0"/>
          <a:chOff x="0" y="0"/>
          <a:chExt cx="0" cy="0"/>
        </a:xfrm>
      </p:grpSpPr>
      <p:sp>
        <p:nvSpPr>
          <p:cNvPr id="12" name="Freeform 11"/>
          <p:cNvSpPr/>
          <p:nvPr userDrawn="1"/>
        </p:nvSpPr>
        <p:spPr>
          <a:xfrm>
            <a:off x="1" y="0"/>
            <a:ext cx="1550562" cy="2545382"/>
          </a:xfrm>
          <a:custGeom>
            <a:avLst/>
            <a:gdLst>
              <a:gd name="connsiteX0" fmla="*/ 683117 w 1550562"/>
              <a:gd name="connsiteY0" fmla="*/ 0 h 2545382"/>
              <a:gd name="connsiteX1" fmla="*/ 1550562 w 1550562"/>
              <a:gd name="connsiteY1" fmla="*/ 0 h 2545382"/>
              <a:gd name="connsiteX2" fmla="*/ 1550562 w 1550562"/>
              <a:gd name="connsiteY2" fmla="*/ 7240 h 2545382"/>
              <a:gd name="connsiteX3" fmla="*/ 221868 w 1550562"/>
              <a:gd name="connsiteY3" fmla="*/ 2418735 h 2545382"/>
              <a:gd name="connsiteX4" fmla="*/ 0 w 1550562"/>
              <a:gd name="connsiteY4" fmla="*/ 2545382 h 2545382"/>
              <a:gd name="connsiteX5" fmla="*/ 0 w 1550562"/>
              <a:gd name="connsiteY5" fmla="*/ 1500516 h 2545382"/>
              <a:gd name="connsiteX6" fmla="*/ 102557 w 1550562"/>
              <a:gd name="connsiteY6" fmla="*/ 1405503 h 2545382"/>
              <a:gd name="connsiteX7" fmla="*/ 673022 w 1550562"/>
              <a:gd name="connsiteY7" fmla="*/ 200390 h 2545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0562" h="2545382">
                <a:moveTo>
                  <a:pt x="683117" y="0"/>
                </a:moveTo>
                <a:lnTo>
                  <a:pt x="1550562" y="0"/>
                </a:lnTo>
                <a:lnTo>
                  <a:pt x="1550562" y="7240"/>
                </a:lnTo>
                <a:cubicBezTo>
                  <a:pt x="1550562" y="1022523"/>
                  <a:pt x="1020469" y="1913556"/>
                  <a:pt x="221868" y="2418735"/>
                </a:cubicBezTo>
                <a:lnTo>
                  <a:pt x="0" y="2545382"/>
                </a:lnTo>
                <a:lnTo>
                  <a:pt x="0" y="1500516"/>
                </a:lnTo>
                <a:lnTo>
                  <a:pt x="102557" y="1405503"/>
                </a:lnTo>
                <a:cubicBezTo>
                  <a:pt x="416582" y="1089274"/>
                  <a:pt x="625660" y="668089"/>
                  <a:pt x="673022" y="200390"/>
                </a:cubicBezTo>
                <a:close/>
              </a:path>
            </a:pathLst>
          </a:custGeom>
          <a:solidFill>
            <a:schemeClr val="accent3"/>
          </a:solidFill>
          <a:ln>
            <a:noFill/>
          </a:ln>
        </p:spPr>
        <p:txBody>
          <a:bodyPr vert="horz" wrap="square" lIns="91440" tIns="45720" rIns="91440" bIns="45720" numCol="1" anchor="t" anchorCtr="0" compatLnSpc="1">
            <a:noAutofit/>
          </a:bodyPr>
          <a:lstStyle/>
          <a:p>
            <a:pPr lvl="0"/>
            <a:endParaRPr lang="en-US" dirty="0"/>
          </a:p>
        </p:txBody>
      </p:sp>
      <p:sp>
        <p:nvSpPr>
          <p:cNvPr id="10" name="Freeform 9"/>
          <p:cNvSpPr/>
          <p:nvPr userDrawn="1"/>
        </p:nvSpPr>
        <p:spPr>
          <a:xfrm>
            <a:off x="1" y="-1"/>
            <a:ext cx="682740" cy="1500050"/>
          </a:xfrm>
          <a:custGeom>
            <a:avLst/>
            <a:gdLst>
              <a:gd name="connsiteX0" fmla="*/ 0 w 682740"/>
              <a:gd name="connsiteY0" fmla="*/ 0 h 1500050"/>
              <a:gd name="connsiteX1" fmla="*/ 682740 w 682740"/>
              <a:gd name="connsiteY1" fmla="*/ 0 h 1500050"/>
              <a:gd name="connsiteX2" fmla="*/ 672647 w 682740"/>
              <a:gd name="connsiteY2" fmla="*/ 200357 h 1500050"/>
              <a:gd name="connsiteX3" fmla="*/ 102290 w 682740"/>
              <a:gd name="connsiteY3" fmla="*/ 1405281 h 1500050"/>
              <a:gd name="connsiteX4" fmla="*/ 0 w 682740"/>
              <a:gd name="connsiteY4" fmla="*/ 1500050 h 150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2740" h="1500050">
                <a:moveTo>
                  <a:pt x="0" y="0"/>
                </a:moveTo>
                <a:lnTo>
                  <a:pt x="682740" y="0"/>
                </a:lnTo>
                <a:lnTo>
                  <a:pt x="672647" y="200357"/>
                </a:lnTo>
                <a:cubicBezTo>
                  <a:pt x="625294" y="667983"/>
                  <a:pt x="416256" y="1089101"/>
                  <a:pt x="102290" y="1405281"/>
                </a:cubicBezTo>
                <a:lnTo>
                  <a:pt x="0" y="1500050"/>
                </a:lnTo>
                <a:close/>
              </a:path>
            </a:pathLst>
          </a:custGeom>
          <a:solidFill>
            <a:schemeClr val="accent1"/>
          </a:solidFill>
          <a:ln>
            <a:noFill/>
          </a:ln>
        </p:spPr>
        <p:txBody>
          <a:bodyPr vert="horz" wrap="square" lIns="91440" tIns="45720" rIns="91440" bIns="45720" numCol="1" anchor="t" anchorCtr="0" compatLnSpc="1">
            <a:noAutofit/>
          </a:bodyPr>
          <a:lstStyle/>
          <a:p>
            <a:pPr lvl="0"/>
            <a:endParaRPr lang="en-US" dirty="0">
              <a:solidFill>
                <a:schemeClr val="tx1"/>
              </a:solidFill>
            </a:endParaRPr>
          </a:p>
        </p:txBody>
      </p:sp>
      <p:sp>
        <p:nvSpPr>
          <p:cNvPr id="30" name="Image 2"/>
          <p:cNvSpPr/>
          <p:nvPr/>
        </p:nvSpPr>
        <p:spPr>
          <a:xfrm>
            <a:off x="170445" y="314191"/>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
        <p:nvSpPr>
          <p:cNvPr id="6" name="Title 1"/>
          <p:cNvSpPr>
            <a:spLocks noGrp="1"/>
          </p:cNvSpPr>
          <p:nvPr>
            <p:ph type="title" hasCustomPrompt="1"/>
          </p:nvPr>
        </p:nvSpPr>
        <p:spPr>
          <a:xfrm>
            <a:off x="1550563" y="1089213"/>
            <a:ext cx="9879437" cy="980844"/>
          </a:xfrm>
        </p:spPr>
        <p:txBody>
          <a:bodyPr tIns="0" bIns="0"/>
          <a:lstStyle>
            <a:lvl1pPr algn="l">
              <a:lnSpc>
                <a:spcPct val="100000"/>
              </a:lnSpc>
              <a:defRPr sz="3600">
                <a:solidFill>
                  <a:schemeClr val="accent6"/>
                </a:solidFill>
              </a:defRPr>
            </a:lvl1pPr>
          </a:lstStyle>
          <a:p>
            <a:r>
              <a:rPr lang="en-US" dirty="0"/>
              <a:t>Click to add title</a:t>
            </a:r>
            <a:endParaRPr lang="en-US" dirty="0"/>
          </a:p>
        </p:txBody>
      </p:sp>
      <p:sp>
        <p:nvSpPr>
          <p:cNvPr id="4" name="Text Placeholder 54"/>
          <p:cNvSpPr>
            <a:spLocks noGrp="1"/>
          </p:cNvSpPr>
          <p:nvPr>
            <p:ph type="body" sz="quarter" idx="13" hasCustomPrompt="1"/>
          </p:nvPr>
        </p:nvSpPr>
        <p:spPr>
          <a:xfrm>
            <a:off x="1550564" y="2331958"/>
            <a:ext cx="2975217" cy="3704266"/>
          </a:xfrm>
        </p:spPr>
        <p:txBody>
          <a:bodyPr lIns="91440" tIns="0" rIns="91440" bIns="0" anchor="t" anchorCtr="0">
            <a:noAutofit/>
          </a:bodyPr>
          <a:lstStyle>
            <a:lvl1pPr marL="0" indent="0">
              <a:lnSpc>
                <a:spcPct val="100000"/>
              </a:lnSpc>
              <a:spcBef>
                <a:spcPts val="0"/>
              </a:spcBef>
              <a:spcAft>
                <a:spcPts val="1200"/>
              </a:spcAft>
              <a:buFont typeface="Arial" panose="020B0604020202020204" pitchFamily="34" charset="0"/>
              <a:buNone/>
              <a:defRPr sz="1800"/>
            </a:lvl1pPr>
          </a:lstStyle>
          <a:p>
            <a:r>
              <a:rPr lang="en-US" dirty="0"/>
              <a:t>Click to add subtitle</a:t>
            </a:r>
            <a:endParaRPr lang="en-US" dirty="0"/>
          </a:p>
        </p:txBody>
      </p:sp>
      <p:sp>
        <p:nvSpPr>
          <p:cNvPr id="9" name="Content Placeholder 2"/>
          <p:cNvSpPr>
            <a:spLocks noGrp="1"/>
          </p:cNvSpPr>
          <p:nvPr>
            <p:ph sz="half" idx="1" hasCustomPrompt="1"/>
          </p:nvPr>
        </p:nvSpPr>
        <p:spPr>
          <a:xfrm>
            <a:off x="5087154" y="2331791"/>
            <a:ext cx="6345893" cy="3721817"/>
          </a:xfrm>
        </p:spPr>
        <p:txBody>
          <a:bodyPr lIns="91440" rIns="91440">
            <a:normAutofit/>
          </a:bodyPr>
          <a:lstStyle>
            <a:lvl1pPr>
              <a:defRPr sz="1800"/>
            </a:lvl1pPr>
            <a:lvl2pPr>
              <a:defRPr sz="1800"/>
            </a:lvl2pPr>
            <a:lvl3pPr>
              <a:defRPr sz="1800"/>
            </a:lvl3pPr>
            <a:lvl4pPr>
              <a:defRPr sz="1800"/>
            </a:lvl4pPr>
            <a:lvl5pPr>
              <a:defRPr sz="1800"/>
            </a:lvl5pPr>
          </a:lstStyle>
          <a:p>
            <a:pPr lvl="0"/>
            <a:r>
              <a:rPr lang="en-US" dirty="0"/>
              <a:t>Click to add text</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20" name="Slide Number Placeholder 2"/>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fld>
            <a:endParaRPr 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Summary 3">
    <p:spTree>
      <p:nvGrpSpPr>
        <p:cNvPr id="1" name=""/>
        <p:cNvGrpSpPr/>
        <p:nvPr/>
      </p:nvGrpSpPr>
      <p:grpSpPr>
        <a:xfrm>
          <a:off x="0" y="0"/>
          <a:ext cx="0" cy="0"/>
          <a:chOff x="0" y="0"/>
          <a:chExt cx="0" cy="0"/>
        </a:xfrm>
      </p:grpSpPr>
      <p:pic>
        <p:nvPicPr>
          <p:cNvPr id="29" name="Graphic 28"/>
          <p:cNvPicPr>
            <a:picLocks noChangeAspect="1"/>
          </p:cNvPicPr>
          <p:nvPr userDrawn="1"/>
        </p:nvPicPr>
        <p:blipFill>
          <a:blip r:embed="rId2" cstate="screen">
            <a:extLst>
              <a:ext uri="{96DAC541-7B7A-43D3-8B79-37D633B846F1}">
                <asvg:svgBlip xmlns:asvg="http://schemas.microsoft.com/office/drawing/2016/SVG/main" r:embed="rId3"/>
              </a:ext>
            </a:extLst>
          </a:blip>
          <a:srcRect t="7193"/>
          <a:stretch>
            <a:fillRect/>
          </a:stretch>
        </p:blipFill>
        <p:spPr>
          <a:xfrm>
            <a:off x="1" y="-1"/>
            <a:ext cx="443344" cy="6856025"/>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sp>
        <p:nvSpPr>
          <p:cNvPr id="2" name="Title 1"/>
          <p:cNvSpPr>
            <a:spLocks noGrp="1"/>
          </p:cNvSpPr>
          <p:nvPr>
            <p:ph type="title" hasCustomPrompt="1"/>
          </p:nvPr>
        </p:nvSpPr>
        <p:spPr>
          <a:xfrm>
            <a:off x="1550564" y="1057274"/>
            <a:ext cx="9875463" cy="999746"/>
          </a:xfrm>
        </p:spPr>
        <p:txBody>
          <a:bodyPr tIns="0" bIns="0">
            <a:noAutofit/>
          </a:bodyPr>
          <a:lstStyle>
            <a:lvl1pPr algn="l">
              <a:lnSpc>
                <a:spcPct val="100000"/>
              </a:lnSpc>
              <a:defRPr sz="3600" b="1"/>
            </a:lvl1pPr>
          </a:lstStyle>
          <a:p>
            <a:r>
              <a:rPr lang="en-US" dirty="0"/>
              <a:t>Click to add title</a:t>
            </a:r>
            <a:endParaRPr lang="en-US" dirty="0"/>
          </a:p>
        </p:txBody>
      </p:sp>
      <p:sp>
        <p:nvSpPr>
          <p:cNvPr id="49" name="Freeform 48"/>
          <p:cNvSpPr/>
          <p:nvPr userDrawn="1"/>
        </p:nvSpPr>
        <p:spPr>
          <a:xfrm flipH="1" flipV="1">
            <a:off x="-3" y="4420134"/>
            <a:ext cx="1293237" cy="2437866"/>
          </a:xfrm>
          <a:custGeom>
            <a:avLst/>
            <a:gdLst>
              <a:gd name="connsiteX0" fmla="*/ 1293237 w 1293237"/>
              <a:gd name="connsiteY0" fmla="*/ 2437866 h 2437866"/>
              <a:gd name="connsiteX1" fmla="*/ 1292465 w 1293237"/>
              <a:gd name="connsiteY1" fmla="*/ 2437373 h 2437866"/>
              <a:gd name="connsiteX2" fmla="*/ 0 w 1293237"/>
              <a:gd name="connsiteY2" fmla="*/ 0 h 2437866"/>
              <a:gd name="connsiteX3" fmla="*/ 1293237 w 1293237"/>
              <a:gd name="connsiteY3" fmla="*/ 0 h 2437866"/>
            </a:gdLst>
            <a:ahLst/>
            <a:cxnLst>
              <a:cxn ang="0">
                <a:pos x="connsiteX0" y="connsiteY0"/>
              </a:cxn>
              <a:cxn ang="0">
                <a:pos x="connsiteX1" y="connsiteY1"/>
              </a:cxn>
              <a:cxn ang="0">
                <a:pos x="connsiteX2" y="connsiteY2"/>
              </a:cxn>
              <a:cxn ang="0">
                <a:pos x="connsiteX3" y="connsiteY3"/>
              </a:cxn>
            </a:cxnLst>
            <a:rect l="l" t="t" r="r" b="b"/>
            <a:pathLst>
              <a:path w="1293237" h="2437866">
                <a:moveTo>
                  <a:pt x="1293237" y="2437866"/>
                </a:moveTo>
                <a:lnTo>
                  <a:pt x="1292465" y="2437373"/>
                </a:lnTo>
                <a:cubicBezTo>
                  <a:pt x="511725" y="1903845"/>
                  <a:pt x="0" y="1011184"/>
                  <a:pt x="0" y="0"/>
                </a:cubicBezTo>
                <a:lnTo>
                  <a:pt x="1293237" y="0"/>
                </a:lnTo>
                <a:close/>
              </a:path>
            </a:pathLst>
          </a:custGeom>
          <a:solidFill>
            <a:schemeClr val="accent1"/>
          </a:solidFill>
          <a:ln w="4763" cap="flat">
            <a:noFill/>
            <a:prstDash val="solid"/>
            <a:miter/>
          </a:ln>
        </p:spPr>
        <p:txBody>
          <a:bodyPr wrap="square" rtlCol="0" anchor="ctr">
            <a:noAutofit/>
          </a:bodyPr>
          <a:lstStyle/>
          <a:p>
            <a:endParaRPr lang="en-US" dirty="0"/>
          </a:p>
        </p:txBody>
      </p:sp>
      <p:sp>
        <p:nvSpPr>
          <p:cNvPr id="16" name="Content Placeholder 3"/>
          <p:cNvSpPr>
            <a:spLocks noGrp="1"/>
          </p:cNvSpPr>
          <p:nvPr>
            <p:ph sz="half" idx="2" hasCustomPrompt="1"/>
          </p:nvPr>
        </p:nvSpPr>
        <p:spPr>
          <a:xfrm>
            <a:off x="1550564" y="2303028"/>
            <a:ext cx="5829147"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8" name="Content Placeholder 3"/>
          <p:cNvSpPr>
            <a:spLocks noGrp="1"/>
          </p:cNvSpPr>
          <p:nvPr>
            <p:ph sz="half" idx="15" hasCustomPrompt="1"/>
          </p:nvPr>
        </p:nvSpPr>
        <p:spPr>
          <a:xfrm>
            <a:off x="7940842" y="2303028"/>
            <a:ext cx="3485184" cy="3961593"/>
          </a:xfrm>
        </p:spPr>
        <p:txBody>
          <a:bodyPr lIns="91440" tIns="0" rIns="91440" bIns="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27" name="Slide Number Placeholder 2"/>
          <p:cNvSpPr>
            <a:spLocks noGrp="1"/>
          </p:cNvSpPr>
          <p:nvPr>
            <p:ph type="sldNum" sz="quarter" idx="10"/>
          </p:nvPr>
        </p:nvSpPr>
        <p:spPr>
          <a:xfrm>
            <a:off x="10438475" y="457199"/>
            <a:ext cx="987552" cy="471489"/>
          </a:xfrm>
        </p:spPr>
        <p:txBody>
          <a:bodyPr/>
          <a:lstStyle>
            <a:lvl1pPr>
              <a:defRPr sz="1600">
                <a:latin typeface="+mj-lt"/>
              </a:defRPr>
            </a:lvl1pPr>
          </a:lstStyle>
          <a:p>
            <a:fld id="{48F63A3B-78C7-47BE-AE5E-E10140E04643}" type="slidenum">
              <a:rPr lang="en-US" smtClean="0"/>
            </a:fld>
            <a:endParaRPr lang="en-US" dirty="0"/>
          </a:p>
        </p:txBody>
      </p:sp>
      <p:pic>
        <p:nvPicPr>
          <p:cNvPr id="43" name="Graphic 42"/>
          <p:cNvPicPr>
            <a:picLocks noChangeAspect="1"/>
          </p:cNvPicPr>
          <p:nvPr userDrawn="1"/>
        </p:nvPicPr>
        <p:blipFill>
          <a:blip r:embed="rId2" cstate="screen">
            <a:extLst>
              <a:ext uri="{96DAC541-7B7A-43D3-8B79-37D633B846F1}">
                <asvg:svgBlip xmlns:asvg="http://schemas.microsoft.com/office/drawing/2016/SVG/main" r:embed="rId3"/>
              </a:ext>
            </a:extLst>
          </a:blip>
          <a:srcRect t="7193"/>
          <a:stretch>
            <a:fillRect/>
          </a:stretch>
        </p:blipFill>
        <p:spPr>
          <a:xfrm rot="5400000">
            <a:off x="6072641" y="-5676015"/>
            <a:ext cx="443344" cy="11795374"/>
          </a:xfrm>
          <a:custGeom>
            <a:avLst/>
            <a:gdLst>
              <a:gd name="connsiteX0" fmla="*/ 0 w 1734410"/>
              <a:gd name="connsiteY0" fmla="*/ 0 h 4795637"/>
              <a:gd name="connsiteX1" fmla="*/ 1734410 w 1734410"/>
              <a:gd name="connsiteY1" fmla="*/ 0 h 4795637"/>
              <a:gd name="connsiteX2" fmla="*/ 1734410 w 1734410"/>
              <a:gd name="connsiteY2" fmla="*/ 4795637 h 4795637"/>
              <a:gd name="connsiteX3" fmla="*/ 0 w 1734410"/>
              <a:gd name="connsiteY3" fmla="*/ 4795637 h 4795637"/>
            </a:gdLst>
            <a:ahLst/>
            <a:cxnLst>
              <a:cxn ang="0">
                <a:pos x="connsiteX0" y="connsiteY0"/>
              </a:cxn>
              <a:cxn ang="0">
                <a:pos x="connsiteX1" y="connsiteY1"/>
              </a:cxn>
              <a:cxn ang="0">
                <a:pos x="connsiteX2" y="connsiteY2"/>
              </a:cxn>
              <a:cxn ang="0">
                <a:pos x="connsiteX3" y="connsiteY3"/>
              </a:cxn>
            </a:cxnLst>
            <a:rect l="l" t="t" r="r" b="b"/>
            <a:pathLst>
              <a:path w="1734410" h="4795637">
                <a:moveTo>
                  <a:pt x="0" y="0"/>
                </a:moveTo>
                <a:lnTo>
                  <a:pt x="1734410" y="0"/>
                </a:lnTo>
                <a:lnTo>
                  <a:pt x="1734410" y="4795637"/>
                </a:lnTo>
                <a:lnTo>
                  <a:pt x="0" y="4795637"/>
                </a:lnTo>
                <a:close/>
              </a:path>
            </a:pathLst>
          </a:custGeom>
        </p:spPr>
      </p:pic>
      <p:pic>
        <p:nvPicPr>
          <p:cNvPr id="54" name="Graphic 53"/>
          <p:cNvPicPr>
            <a:picLocks noChangeAspect="1"/>
          </p:cNvPicPr>
          <p:nvPr userDrawn="1"/>
        </p:nvPicPr>
        <p:blipFill>
          <a:blip r:embed="rId4" cstate="screen">
            <a:extLst>
              <a:ext uri="{96DAC541-7B7A-43D3-8B79-37D633B846F1}">
                <asvg:svgBlip xmlns:asvg="http://schemas.microsoft.com/office/drawing/2016/SVG/main" r:embed="rId5"/>
              </a:ext>
            </a:extLst>
          </a:blip>
          <a:srcRect t="11443" r="10857"/>
          <a:stretch>
            <a:fillRect/>
          </a:stretch>
        </p:blipFill>
        <p:spPr>
          <a:xfrm rot="16200000">
            <a:off x="-6447" y="6444"/>
            <a:ext cx="1961253" cy="1948364"/>
          </a:xfrm>
          <a:custGeom>
            <a:avLst/>
            <a:gdLst>
              <a:gd name="connsiteX0" fmla="*/ 1961253 w 1961253"/>
              <a:gd name="connsiteY0" fmla="*/ 0 h 1948364"/>
              <a:gd name="connsiteX1" fmla="*/ 1961253 w 1961253"/>
              <a:gd name="connsiteY1" fmla="*/ 1948364 h 1948364"/>
              <a:gd name="connsiteX2" fmla="*/ 0 w 1961253"/>
              <a:gd name="connsiteY2" fmla="*/ 1948364 h 1948364"/>
              <a:gd name="connsiteX3" fmla="*/ 0 w 1961253"/>
              <a:gd name="connsiteY3" fmla="*/ 0 h 1948364"/>
            </a:gdLst>
            <a:ahLst/>
            <a:cxnLst>
              <a:cxn ang="0">
                <a:pos x="connsiteX0" y="connsiteY0"/>
              </a:cxn>
              <a:cxn ang="0">
                <a:pos x="connsiteX1" y="connsiteY1"/>
              </a:cxn>
              <a:cxn ang="0">
                <a:pos x="connsiteX2" y="connsiteY2"/>
              </a:cxn>
              <a:cxn ang="0">
                <a:pos x="connsiteX3" y="connsiteY3"/>
              </a:cxn>
            </a:cxnLst>
            <a:rect l="l" t="t" r="r" b="b"/>
            <a:pathLst>
              <a:path w="1961253" h="1948364">
                <a:moveTo>
                  <a:pt x="1961253" y="0"/>
                </a:moveTo>
                <a:lnTo>
                  <a:pt x="1961253" y="1948364"/>
                </a:lnTo>
                <a:lnTo>
                  <a:pt x="0" y="1948364"/>
                </a:lnTo>
                <a:lnTo>
                  <a:pt x="0" y="0"/>
                </a:lnTo>
                <a:close/>
              </a:path>
            </a:pathLst>
          </a:custGeom>
        </p:spPr>
      </p:pic>
      <p:sp>
        <p:nvSpPr>
          <p:cNvPr id="7" name="Image 2"/>
          <p:cNvSpPr/>
          <p:nvPr userDrawn="1"/>
        </p:nvSpPr>
        <p:spPr>
          <a:xfrm>
            <a:off x="396626" y="4929577"/>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meline 2">
    <p:spTree>
      <p:nvGrpSpPr>
        <p:cNvPr id="1" name=""/>
        <p:cNvGrpSpPr/>
        <p:nvPr/>
      </p:nvGrpSpPr>
      <p:grpSpPr>
        <a:xfrm>
          <a:off x="0" y="0"/>
          <a:ext cx="0" cy="0"/>
          <a:chOff x="0" y="0"/>
          <a:chExt cx="0" cy="0"/>
        </a:xfrm>
      </p:grpSpPr>
      <p:sp>
        <p:nvSpPr>
          <p:cNvPr id="33" name="Rectangle 32"/>
          <p:cNvSpPr/>
          <p:nvPr userDrawn="1"/>
        </p:nvSpPr>
        <p:spPr>
          <a:xfrm>
            <a:off x="-24064" y="0"/>
            <a:ext cx="12216063" cy="34671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50" dirty="0"/>
          </a:p>
        </p:txBody>
      </p:sp>
      <p:sp>
        <p:nvSpPr>
          <p:cNvPr id="34" name="Rectangle 33"/>
          <p:cNvSpPr/>
          <p:nvPr userDrawn="1"/>
        </p:nvSpPr>
        <p:spPr>
          <a:xfrm>
            <a:off x="443346" y="420493"/>
            <a:ext cx="11305309" cy="60267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itle 1"/>
          <p:cNvSpPr>
            <a:spLocks noGrp="1"/>
          </p:cNvSpPr>
          <p:nvPr>
            <p:ph type="title" hasCustomPrompt="1"/>
          </p:nvPr>
        </p:nvSpPr>
        <p:spPr>
          <a:xfrm>
            <a:off x="914400" y="1057274"/>
            <a:ext cx="10511627" cy="1012785"/>
          </a:xfrm>
        </p:spPr>
        <p:txBody>
          <a:bodyPr tIns="0" bIns="0"/>
          <a:lstStyle>
            <a:lvl1pPr algn="ctr">
              <a:lnSpc>
                <a:spcPct val="100000"/>
              </a:lnSpc>
              <a:defRPr sz="3600">
                <a:solidFill>
                  <a:schemeClr val="accent6"/>
                </a:solidFill>
              </a:defRPr>
            </a:lvl1pPr>
          </a:lstStyle>
          <a:p>
            <a:r>
              <a:rPr lang="en-US" dirty="0"/>
              <a:t>Click to add title</a:t>
            </a:r>
            <a:endParaRPr lang="en-US" dirty="0"/>
          </a:p>
        </p:txBody>
      </p:sp>
      <p:sp>
        <p:nvSpPr>
          <p:cNvPr id="14" name="Content Placeholder 5"/>
          <p:cNvSpPr>
            <a:spLocks noGrp="1"/>
          </p:cNvSpPr>
          <p:nvPr userDrawn="1">
            <p:ph sz="quarter" idx="4" hasCustomPrompt="1"/>
          </p:nvPr>
        </p:nvSpPr>
        <p:spPr>
          <a:xfrm>
            <a:off x="914400" y="2316067"/>
            <a:ext cx="10511627" cy="3948557"/>
          </a:xfrm>
        </p:spPr>
        <p:txBody>
          <a:bodyPr lIns="91440" tIns="91440" rIns="91440" bIns="91440">
            <a:normAutofit/>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dirty="0"/>
              <a:t>Click to add text</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6" name="Slide Number Placeholder 2"/>
          <p:cNvSpPr>
            <a:spLocks noGrp="1"/>
          </p:cNvSpPr>
          <p:nvPr>
            <p:ph type="sldNum" sz="quarter" idx="10"/>
          </p:nvPr>
        </p:nvSpPr>
        <p:spPr>
          <a:xfrm>
            <a:off x="10358437" y="457199"/>
            <a:ext cx="1067589" cy="471489"/>
          </a:xfrm>
        </p:spPr>
        <p:txBody>
          <a:bodyPr/>
          <a:lstStyle>
            <a:lvl1pPr>
              <a:defRPr sz="1600">
                <a:latin typeface="+mj-lt"/>
              </a:defRPr>
            </a:lvl1pPr>
          </a:lstStyle>
          <a:p>
            <a:fld id="{48F63A3B-78C7-47BE-AE5E-E10140E04643}" type="slidenum">
              <a:rPr lang="en-US" smtClean="0"/>
            </a:fld>
            <a:endParaRPr lang="en-US"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13" name="Freeform: Shape 12"/>
          <p:cNvSpPr/>
          <p:nvPr userDrawn="1"/>
        </p:nvSpPr>
        <p:spPr>
          <a:xfrm>
            <a:off x="0" y="0"/>
            <a:ext cx="8948738"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pPr lvl="0"/>
            <a:endParaRPr lang="en-US" dirty="0">
              <a:solidFill>
                <a:schemeClr val="tx1"/>
              </a:solidFill>
            </a:endParaRPr>
          </a:p>
        </p:txBody>
      </p:sp>
      <p:sp>
        <p:nvSpPr>
          <p:cNvPr id="19" name="Freeform: Shape 18"/>
          <p:cNvSpPr/>
          <p:nvPr userDrawn="1"/>
        </p:nvSpPr>
        <p:spPr>
          <a:xfrm>
            <a:off x="7527501" y="0"/>
            <a:ext cx="4671276" cy="6857999"/>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dirty="0"/>
          </a:p>
        </p:txBody>
      </p:sp>
      <p:pic>
        <p:nvPicPr>
          <p:cNvPr id="9" name="Image 2"/>
          <p:cNvPicPr>
            <a:picLocks noChangeAspect="1"/>
          </p:cNvPicPr>
          <p:nvPr userDrawn="1"/>
        </p:nvPicPr>
        <p:blipFill>
          <a:blip r:embed="rId2" cstate="screen">
            <a:extLst>
              <a:ext uri="{96DAC541-7B7A-43D3-8B79-37D633B846F1}">
                <asvg:svgBlip xmlns:asvg="http://schemas.microsoft.com/office/drawing/2016/SVG/main" r:embed="rId3"/>
              </a:ext>
            </a:extLst>
          </a:blip>
          <a:srcRect/>
          <a:stretch>
            <a:fillRect/>
          </a:stretch>
        </p:blipFill>
        <p:spPr>
          <a:xfrm>
            <a:off x="8766586" y="0"/>
            <a:ext cx="3432191" cy="3432191"/>
          </a:xfrm>
          <a:prstGeom prst="rect">
            <a:avLst/>
          </a:prstGeom>
        </p:spPr>
      </p:pic>
      <p:sp>
        <p:nvSpPr>
          <p:cNvPr id="2" name="Title 1"/>
          <p:cNvSpPr>
            <a:spLocks noGrp="1"/>
          </p:cNvSpPr>
          <p:nvPr>
            <p:ph type="ctrTitle" hasCustomPrompt="1"/>
          </p:nvPr>
        </p:nvSpPr>
        <p:spPr>
          <a:xfrm>
            <a:off x="914401" y="849782"/>
            <a:ext cx="5715000" cy="2727709"/>
          </a:xfrm>
        </p:spPr>
        <p:txBody>
          <a:bodyPr tIns="0" bIns="0" anchor="b" anchorCtr="0">
            <a:noAutofit/>
          </a:bodyPr>
          <a:lstStyle>
            <a:lvl1pPr algn="l">
              <a:lnSpc>
                <a:spcPct val="100000"/>
              </a:lnSpc>
              <a:defRPr sz="3600"/>
            </a:lvl1pPr>
          </a:lstStyle>
          <a:p>
            <a:r>
              <a:rPr lang="en-US" dirty="0"/>
              <a:t>Click to add title</a:t>
            </a:r>
            <a:endParaRPr lang="en-US" dirty="0"/>
          </a:p>
        </p:txBody>
      </p:sp>
      <p:sp>
        <p:nvSpPr>
          <p:cNvPr id="6" name="Subtitle 2"/>
          <p:cNvSpPr>
            <a:spLocks noGrp="1"/>
          </p:cNvSpPr>
          <p:nvPr>
            <p:ph type="subTitle" idx="1" hasCustomPrompt="1"/>
          </p:nvPr>
        </p:nvSpPr>
        <p:spPr>
          <a:xfrm>
            <a:off x="914401" y="3813606"/>
            <a:ext cx="5715000" cy="2234642"/>
          </a:xfrm>
        </p:spPr>
        <p:txBody>
          <a:bodyPr lIns="91440" tIns="0" rIns="91440" bIns="0" anchor="t" anchorCtr="0">
            <a:normAutofit/>
          </a:bodyPr>
          <a:lstStyle>
            <a:lvl1pPr marL="0" indent="0" algn="l">
              <a:spcBef>
                <a:spcPts val="575"/>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endParaRPr lang="en-US" dirty="0"/>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sp>
        <p:nvSpPr>
          <p:cNvPr id="25" name="矩形 24"/>
          <p:cNvSpPr/>
          <p:nvPr userDrawn="1">
            <p:custDataLst>
              <p:tags r:id="rId2"/>
            </p:custDataLst>
          </p:nvPr>
        </p:nvSpPr>
        <p:spPr>
          <a:xfrm rot="16200000">
            <a:off x="2667000" y="-2667000"/>
            <a:ext cx="6858000" cy="12192000"/>
          </a:xfrm>
          <a:prstGeom prst="rect">
            <a:avLst/>
          </a:prstGeom>
          <a:gradFill>
            <a:gsLst>
              <a:gs pos="0">
                <a:schemeClr val="bg2">
                  <a:lumMod val="90000"/>
                  <a:lumOff val="10000"/>
                </a:schemeClr>
              </a:gs>
              <a:gs pos="100000">
                <a:srgbClr val="000815"/>
              </a:gs>
            </a:gsLst>
            <a:lin ang="54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p>
        </p:txBody>
      </p:sp>
      <p:sp>
        <p:nvSpPr>
          <p:cNvPr id="26" name="矩形 25"/>
          <p:cNvSpPr/>
          <p:nvPr userDrawn="1">
            <p:custDataLst>
              <p:tags r:id="rId3"/>
            </p:custDataLst>
          </p:nvPr>
        </p:nvSpPr>
        <p:spPr>
          <a:xfrm rot="16200000">
            <a:off x="2667000" y="-2667000"/>
            <a:ext cx="6858000" cy="12192000"/>
          </a:xfrm>
          <a:prstGeom prst="rect">
            <a:avLst/>
          </a:prstGeom>
          <a:gradFill>
            <a:gsLst>
              <a:gs pos="0">
                <a:schemeClr val="accent1">
                  <a:lumMod val="50000"/>
                  <a:alpha val="70000"/>
                </a:schemeClr>
              </a:gs>
              <a:gs pos="74000">
                <a:schemeClr val="accent1">
                  <a:lumMod val="17000"/>
                </a:schemeClr>
              </a:gs>
            </a:gsLst>
            <a:lin ang="54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p>
        </p:txBody>
      </p:sp>
      <p:pic>
        <p:nvPicPr>
          <p:cNvPr id="48" name="图片 47"/>
          <p:cNvPicPr>
            <a:picLocks noChangeAspect="1"/>
          </p:cNvPicPr>
          <p:nvPr userDrawn="1">
            <p:custDataLst>
              <p:tags r:id="rId4"/>
            </p:custDataLst>
          </p:nvPr>
        </p:nvPicPr>
        <p:blipFill>
          <a:blip r:embed="rId5">
            <a:duotone>
              <a:prstClr val="black"/>
              <a:schemeClr val="accent1">
                <a:lumMod val="75000"/>
                <a:tint val="45000"/>
                <a:satMod val="400000"/>
              </a:schemeClr>
            </a:duotone>
            <a:lum bright="12000" contrast="24000"/>
          </a:blip>
          <a:stretch>
            <a:fillRect/>
          </a:stretch>
        </p:blipFill>
        <p:spPr>
          <a:xfrm>
            <a:off x="3393440" y="0"/>
            <a:ext cx="8798560" cy="6858000"/>
          </a:xfrm>
          <a:prstGeom prst="rect">
            <a:avLst/>
          </a:prstGeom>
        </p:spPr>
      </p:pic>
      <p:sp>
        <p:nvSpPr>
          <p:cNvPr id="18" name="椭圆 17"/>
          <p:cNvSpPr/>
          <p:nvPr userDrawn="1">
            <p:custDataLst>
              <p:tags r:id="rId6"/>
            </p:custDataLst>
          </p:nvPr>
        </p:nvSpPr>
        <p:spPr>
          <a:xfrm>
            <a:off x="758825" y="2395245"/>
            <a:ext cx="379730" cy="379730"/>
          </a:xfrm>
          <a:prstGeom prst="ellipse">
            <a:avLst/>
          </a:prstGeom>
          <a:noFill/>
          <a:ln>
            <a:gradFill flip="none" rotWithShape="1">
              <a:gsLst>
                <a:gs pos="0">
                  <a:schemeClr val="accent2">
                    <a:alpha val="0"/>
                  </a:schemeClr>
                </a:gs>
                <a:gs pos="100000">
                  <a:schemeClr val="accent2"/>
                </a:gs>
              </a:gsLst>
              <a:lin ang="18900000" scaled="1"/>
              <a:tileRect/>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67500" lnSpcReduction="20000"/>
          </a:bodyPr>
          <a:lstStyle/>
          <a:p>
            <a:pPr algn="ctr" defTabSz="914400"/>
            <a:endParaRPr lang="en-US" dirty="0"/>
          </a:p>
        </p:txBody>
      </p:sp>
      <p:sp>
        <p:nvSpPr>
          <p:cNvPr id="19" name="箭头: V 形 18"/>
          <p:cNvSpPr/>
          <p:nvPr userDrawn="1">
            <p:custDataLst>
              <p:tags r:id="rId7"/>
            </p:custDataLst>
          </p:nvPr>
        </p:nvSpPr>
        <p:spPr>
          <a:xfrm>
            <a:off x="909955" y="2522245"/>
            <a:ext cx="97790" cy="133350"/>
          </a:xfrm>
          <a:prstGeom prst="chevron">
            <a:avLst/>
          </a:prstGeom>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defTabSz="914400"/>
            <a:endParaRPr lang="en-US">
              <a:solidFill>
                <a:schemeClr val="tx1"/>
              </a:solidFill>
            </a:endParaRPr>
          </a:p>
        </p:txBody>
      </p:sp>
      <p:cxnSp>
        <p:nvCxnSpPr>
          <p:cNvPr id="34" name="直接连接符 33"/>
          <p:cNvCxnSpPr/>
          <p:nvPr userDrawn="1">
            <p:custDataLst>
              <p:tags r:id="rId8"/>
            </p:custDataLst>
          </p:nvPr>
        </p:nvCxnSpPr>
        <p:spPr>
          <a:xfrm>
            <a:off x="747011" y="821871"/>
            <a:ext cx="7792720" cy="0"/>
          </a:xfrm>
          <a:prstGeom prst="line">
            <a:avLst/>
          </a:prstGeom>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cxnSp>
        <p:nvCxnSpPr>
          <p:cNvPr id="1033" name="直接连接符 1032"/>
          <p:cNvCxnSpPr/>
          <p:nvPr userDrawn="1">
            <p:custDataLst>
              <p:tags r:id="rId9"/>
            </p:custDataLst>
          </p:nvPr>
        </p:nvCxnSpPr>
        <p:spPr>
          <a:xfrm>
            <a:off x="9661208" y="821871"/>
            <a:ext cx="1845310" cy="0"/>
          </a:xfrm>
          <a:prstGeom prst="line">
            <a:avLst/>
          </a:prstGeom>
          <a:ln w="12700">
            <a:solidFill>
              <a:schemeClr val="accent2">
                <a:alpha val="48000"/>
              </a:schemeClr>
            </a:solidFill>
          </a:ln>
        </p:spPr>
        <p:style>
          <a:lnRef idx="1">
            <a:schemeClr val="accent1"/>
          </a:lnRef>
          <a:fillRef idx="0">
            <a:schemeClr val="accent1"/>
          </a:fillRef>
          <a:effectRef idx="0">
            <a:schemeClr val="accent1"/>
          </a:effectRef>
          <a:fontRef idx="minor">
            <a:schemeClr val="tx1"/>
          </a:fontRef>
        </p:style>
      </p:cxnSp>
      <p:sp>
        <p:nvSpPr>
          <p:cNvPr id="11" name="标题"/>
          <p:cNvSpPr txBox="1">
            <a:spLocks noGrp="1"/>
          </p:cNvSpPr>
          <p:nvPr>
            <p:ph type="title" idx="8" hasCustomPrompt="1"/>
            <p:custDataLst>
              <p:tags r:id="rId10"/>
            </p:custDataLst>
          </p:nvPr>
        </p:nvSpPr>
        <p:spPr>
          <a:xfrm>
            <a:off x="636270" y="2896260"/>
            <a:ext cx="5557520" cy="3013074"/>
          </a:xfrm>
          <a:prstGeom prst="rect">
            <a:avLst/>
          </a:prstGeom>
          <a:noFill/>
        </p:spPr>
        <p:txBody>
          <a:bodyPr wrap="square" lIns="91440" tIns="0" rIns="91440" bIns="0" rtlCol="0" anchor="t" anchorCtr="0">
            <a:normAutofit/>
          </a:bodyPr>
          <a:lstStyle>
            <a:lvl1pPr marL="0" marR="0" lvl="0" algn="l" defTabSz="914400" rtl="0" eaLnBrk="1" fontAlgn="auto" latinLnBrk="0" hangingPunct="1">
              <a:lnSpc>
                <a:spcPct val="100000"/>
              </a:lnSpc>
              <a:buClrTx/>
              <a:buSzTx/>
              <a:buFontTx/>
              <a:buNone/>
              <a:defRPr kumimoji="0" lang="en-US" sz="5400" b="1" i="0" u="none" strike="noStrike" kern="1200" cap="none" spc="0" normalizeH="0" baseline="0" noProof="1" dirty="0">
                <a:solidFill>
                  <a:srgbClr val="FFFFFF"/>
                </a:solidFill>
                <a:effectLst/>
                <a:latin typeface="+mj-lt"/>
                <a:sym typeface="+mn-ea"/>
              </a:defRPr>
            </a:lvl1pPr>
          </a:lstStyle>
          <a:p>
            <a:pPr lvl="0" algn="l">
              <a:lnSpc>
                <a:spcPct val="100000"/>
              </a:lnSpc>
              <a:buClrTx/>
              <a:buSzTx/>
              <a:buFontTx/>
            </a:pPr>
            <a:r>
              <a:rPr lang="en-US" dirty="0">
                <a:latin typeface="+mj-lt"/>
                <a:sym typeface="+mn-ea"/>
              </a:rPr>
              <a:t>Click to add title</a:t>
            </a:r>
            <a:endParaRPr lang="en-US" dirty="0">
              <a:sym typeface="+mn-ea"/>
            </a:endParaRPr>
          </a:p>
        </p:txBody>
      </p:sp>
      <p:sp>
        <p:nvSpPr>
          <p:cNvPr id="10" name="副标题"/>
          <p:cNvSpPr txBox="1">
            <a:spLocks noGrp="1"/>
          </p:cNvSpPr>
          <p:nvPr>
            <p:ph type="body" idx="7" hasCustomPrompt="1"/>
            <p:custDataLst>
              <p:tags r:id="rId11"/>
            </p:custDataLst>
          </p:nvPr>
        </p:nvSpPr>
        <p:spPr>
          <a:xfrm>
            <a:off x="1169035" y="1977415"/>
            <a:ext cx="5024755" cy="918845"/>
          </a:xfrm>
          <a:prstGeom prst="rect">
            <a:avLst/>
          </a:prstGeom>
          <a:noFill/>
        </p:spPr>
        <p:txBody>
          <a:bodyPr wrap="none" lIns="71755" tIns="0" rIns="71755" bIns="0" rtlCol="0" anchor="b" anchorCtr="0">
            <a:normAutofit/>
          </a:bodyPr>
          <a:lstStyle>
            <a:defPPr>
              <a:defRPr lang="en-US">
                <a:latin typeface="+mn-lt"/>
              </a:defRPr>
            </a:defPPr>
            <a:lvl1pPr marL="0" marR="0" lvl="0" algn="l" defTabSz="914400" rtl="0" eaLnBrk="1" fontAlgn="auto" latinLnBrk="0" hangingPunct="1">
              <a:lnSpc>
                <a:spcPct val="100000"/>
              </a:lnSpc>
              <a:buClrTx/>
              <a:buSzTx/>
              <a:buFontTx/>
              <a:buNone/>
              <a:defRPr kumimoji="0" lang="en-US" sz="3200" b="0" i="0" u="none" strike="noStrike" kern="1200" cap="none" spc="0" normalizeH="0" baseline="0" noProof="1" dirty="0">
                <a:gradFill flip="none" rotWithShape="1">
                  <a:gsLst>
                    <a:gs pos="0">
                      <a:schemeClr val="accent1"/>
                    </a:gs>
                    <a:gs pos="100000">
                      <a:schemeClr val="accent2"/>
                    </a:gs>
                  </a:gsLst>
                  <a:lin ang="2700000" scaled="1"/>
                  <a:tileRect/>
                </a:gradFill>
                <a:effectLst>
                  <a:outerShdw blurRad="139700" dist="38100" sx="102000" sy="102000" algn="ctr" rotWithShape="0">
                    <a:schemeClr val="accent2">
                      <a:alpha val="34000"/>
                    </a:schemeClr>
                  </a:outerShdw>
                </a:effectLst>
                <a:latin typeface="+mn-lt"/>
                <a:sym typeface="+mn-ea"/>
              </a:defRPr>
            </a:lvl1pPr>
          </a:lstStyle>
          <a:p>
            <a:pPr lvl="0" algn="l">
              <a:lnSpc>
                <a:spcPct val="100000"/>
              </a:lnSpc>
              <a:buClrTx/>
              <a:buSzTx/>
              <a:buFontTx/>
            </a:pPr>
            <a:r>
              <a:rPr dirty="0">
                <a:latin typeface="+mn-lt"/>
                <a:sym typeface="+mn-ea"/>
              </a:rPr>
              <a:t>Click to add text</a:t>
            </a:r>
            <a:endParaRPr dirty="0">
              <a:sym typeface="+mn-ea"/>
            </a:endParaRPr>
          </a:p>
        </p:txBody>
      </p:sp>
      <p:sp>
        <p:nvSpPr>
          <p:cNvPr id="8" name="平行四边形 7"/>
          <p:cNvSpPr/>
          <p:nvPr userDrawn="1">
            <p:custDataLst>
              <p:tags r:id="rId12"/>
            </p:custDataLst>
          </p:nvPr>
        </p:nvSpPr>
        <p:spPr>
          <a:xfrm>
            <a:off x="913765" y="561340"/>
            <a:ext cx="127635" cy="144145"/>
          </a:xfrm>
          <a:prstGeom prst="parallelogram">
            <a:avLst>
              <a:gd name="adj" fmla="val 61736"/>
            </a:avLst>
          </a:prstGeom>
          <a:solidFill>
            <a:schemeClr val="accent1"/>
          </a:solidFill>
          <a:ln>
            <a:noFill/>
            <a:prstDash val="solid"/>
          </a:ln>
          <a:effectLst>
            <a:outerShdw blurRad="139700" sx="102000" sy="102000" algn="ctr" rotWithShape="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p>
        </p:txBody>
      </p:sp>
      <p:sp>
        <p:nvSpPr>
          <p:cNvPr id="7" name="平行四边形 6"/>
          <p:cNvSpPr/>
          <p:nvPr userDrawn="1">
            <p:custDataLst>
              <p:tags r:id="rId13"/>
            </p:custDataLst>
          </p:nvPr>
        </p:nvSpPr>
        <p:spPr>
          <a:xfrm>
            <a:off x="1041400" y="561340"/>
            <a:ext cx="127635" cy="144145"/>
          </a:xfrm>
          <a:prstGeom prst="parallelogram">
            <a:avLst>
              <a:gd name="adj" fmla="val 61736"/>
            </a:avLst>
          </a:prstGeom>
          <a:solidFill>
            <a:schemeClr val="accent1"/>
          </a:solidFill>
          <a:ln>
            <a:noFill/>
            <a:prstDash val="solid"/>
          </a:ln>
          <a:effectLst>
            <a:outerShdw blurRad="139700" sx="102000" sy="102000" algn="ctr" rotWithShape="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p>
        </p:txBody>
      </p:sp>
      <p:sp>
        <p:nvSpPr>
          <p:cNvPr id="9" name="平行四边形 8"/>
          <p:cNvSpPr/>
          <p:nvPr userDrawn="1">
            <p:custDataLst>
              <p:tags r:id="rId14"/>
            </p:custDataLst>
          </p:nvPr>
        </p:nvSpPr>
        <p:spPr>
          <a:xfrm>
            <a:off x="1168400" y="561340"/>
            <a:ext cx="127635" cy="144145"/>
          </a:xfrm>
          <a:prstGeom prst="parallelogram">
            <a:avLst>
              <a:gd name="adj" fmla="val 61736"/>
            </a:avLst>
          </a:prstGeom>
          <a:solidFill>
            <a:schemeClr val="accent1"/>
          </a:solidFill>
          <a:ln>
            <a:noFill/>
            <a:prstDash val="solid"/>
          </a:ln>
          <a:effectLst>
            <a:outerShdw blurRad="139700" sx="102000" sy="102000" algn="ctr" rotWithShape="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p>
        </p:txBody>
      </p:sp>
      <p:sp>
        <p:nvSpPr>
          <p:cNvPr id="22" name="平行四边形 21"/>
          <p:cNvSpPr/>
          <p:nvPr userDrawn="1">
            <p:custDataLst>
              <p:tags r:id="rId15"/>
            </p:custDataLst>
          </p:nvPr>
        </p:nvSpPr>
        <p:spPr>
          <a:xfrm>
            <a:off x="1296035" y="561340"/>
            <a:ext cx="127635" cy="144145"/>
          </a:xfrm>
          <a:prstGeom prst="parallelogram">
            <a:avLst>
              <a:gd name="adj" fmla="val 61736"/>
            </a:avLst>
          </a:prstGeom>
          <a:solidFill>
            <a:schemeClr val="accent1"/>
          </a:solidFill>
          <a:ln>
            <a:noFill/>
            <a:prstDash val="solid"/>
          </a:ln>
          <a:effectLst>
            <a:outerShdw blurRad="139700" sx="102000" sy="102000" algn="ctr" rotWithShape="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p>
        </p:txBody>
      </p:sp>
      <p:sp>
        <p:nvSpPr>
          <p:cNvPr id="23" name="平行四边形 22"/>
          <p:cNvSpPr/>
          <p:nvPr userDrawn="1">
            <p:custDataLst>
              <p:tags r:id="rId16"/>
            </p:custDataLst>
          </p:nvPr>
        </p:nvSpPr>
        <p:spPr>
          <a:xfrm>
            <a:off x="1423670" y="561340"/>
            <a:ext cx="127635" cy="144145"/>
          </a:xfrm>
          <a:prstGeom prst="parallelogram">
            <a:avLst>
              <a:gd name="adj" fmla="val 61736"/>
            </a:avLst>
          </a:prstGeom>
          <a:solidFill>
            <a:schemeClr val="accent1"/>
          </a:solidFill>
          <a:ln>
            <a:noFill/>
            <a:prstDash val="solid"/>
          </a:ln>
          <a:effectLst>
            <a:outerShdw blurRad="139700" sx="102000" sy="102000" algn="ctr" rotWithShape="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p>
        </p:txBody>
      </p:sp>
      <p:sp>
        <p:nvSpPr>
          <p:cNvPr id="24" name="平行四边形 23"/>
          <p:cNvSpPr/>
          <p:nvPr userDrawn="1">
            <p:custDataLst>
              <p:tags r:id="rId17"/>
            </p:custDataLst>
          </p:nvPr>
        </p:nvSpPr>
        <p:spPr>
          <a:xfrm>
            <a:off x="1551940" y="561340"/>
            <a:ext cx="127635" cy="144145"/>
          </a:xfrm>
          <a:prstGeom prst="parallelogram">
            <a:avLst>
              <a:gd name="adj" fmla="val 61736"/>
            </a:avLst>
          </a:prstGeom>
          <a:solidFill>
            <a:schemeClr val="accent1"/>
          </a:solidFill>
          <a:ln>
            <a:noFill/>
            <a:prstDash val="solid"/>
          </a:ln>
          <a:effectLst>
            <a:outerShdw blurRad="139700" sx="102000" sy="102000" algn="ctr" rotWithShape="0">
              <a:schemeClr val="accent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p>
        </p:txBody>
      </p:sp>
      <p:sp>
        <p:nvSpPr>
          <p:cNvPr id="4" name="日期占位符 3"/>
          <p:cNvSpPr>
            <a:spLocks noGrp="1"/>
          </p:cNvSpPr>
          <p:nvPr>
            <p:ph type="dt" sz="half" idx="10"/>
            <p:custDataLst>
              <p:tags r:id="rId18"/>
            </p:custDataLst>
          </p:nvPr>
        </p:nvSpPr>
        <p:spPr>
          <a:xfrm>
            <a:off x="838200" y="6356350"/>
            <a:ext cx="2743200" cy="365125"/>
          </a:xfrm>
        </p:spPr>
        <p:txBody>
          <a:bodyPr/>
          <a:lstStyle/>
          <a:p>
            <a:r>
              <a:rPr lang="en-US"/>
              <a:t>Date Area</a:t>
            </a:r>
            <a:endParaRPr lang="en-US"/>
          </a:p>
        </p:txBody>
      </p:sp>
      <p:sp>
        <p:nvSpPr>
          <p:cNvPr id="5" name="页脚占位符 4"/>
          <p:cNvSpPr>
            <a:spLocks noGrp="1"/>
          </p:cNvSpPr>
          <p:nvPr>
            <p:ph type="ftr" sz="quarter" idx="11"/>
            <p:custDataLst>
              <p:tags r:id="rId19"/>
            </p:custDataLst>
          </p:nvPr>
        </p:nvSpPr>
        <p:spPr>
          <a:xfrm>
            <a:off x="4038600" y="6356350"/>
            <a:ext cx="4114800" cy="365125"/>
          </a:xfrm>
        </p:spPr>
        <p:txBody>
          <a:bodyPr/>
          <a:lstStyle/>
          <a:p>
            <a:endParaRPr lang="en-US"/>
          </a:p>
        </p:txBody>
      </p:sp>
      <p:sp>
        <p:nvSpPr>
          <p:cNvPr id="6" name="灯片编号占位符 5"/>
          <p:cNvSpPr>
            <a:spLocks noGrp="1"/>
          </p:cNvSpPr>
          <p:nvPr>
            <p:ph type="sldNum" sz="quarter" idx="12"/>
            <p:custDataLst>
              <p:tags r:id="rId20"/>
            </p:custDataLst>
          </p:nvPr>
        </p:nvSpPr>
        <p:spPr>
          <a:xfrm>
            <a:off x="8610600" y="6356350"/>
            <a:ext cx="2743200" cy="365125"/>
          </a:xfrm>
        </p:spPr>
        <p:txBody>
          <a:bodyPr/>
          <a:lstStyle/>
          <a:p>
            <a:fld id="{515A922F-1294-4387-9CB3-FCC8465D972A}"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1" Type="http://schemas.openxmlformats.org/officeDocument/2006/relationships/theme" Target="../theme/theme1.xml"/><Relationship Id="rId30" Type="http://schemas.openxmlformats.org/officeDocument/2006/relationships/image" Target="../media/image1.jpeg"/><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2" Type="http://schemas.openxmlformats.org/officeDocument/2006/relationships/theme" Target="../theme/theme2.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wdDnDiag">
          <a:fgClr>
            <a:schemeClr val="accent1"/>
          </a:fgClr>
          <a:bgClr>
            <a:schemeClr val="tx2">
              <a:lumMod val="60000"/>
              <a:lumOff val="40000"/>
            </a:schemeClr>
          </a:bgClr>
        </a:pattFill>
        <a:effectLst/>
      </p:bgPr>
    </p:bg>
    <p:spTree>
      <p:nvGrpSpPr>
        <p:cNvPr id="1" name=""/>
        <p:cNvGrpSpPr/>
        <p:nvPr/>
      </p:nvGrpSpPr>
      <p:grpSpPr>
        <a:xfrm>
          <a:off x="0" y="0"/>
          <a:ext cx="0" cy="0"/>
          <a:chOff x="0" y="0"/>
          <a:chExt cx="0" cy="0"/>
        </a:xfrm>
      </p:grpSpPr>
      <p:grpSp>
        <p:nvGrpSpPr>
          <p:cNvPr id="9" name="Group 8"/>
          <p:cNvGrpSpPr/>
          <p:nvPr/>
        </p:nvGrpSpPr>
        <p:grpSpPr>
          <a:xfrm>
            <a:off x="0" y="-2373"/>
            <a:ext cx="12192000" cy="6867027"/>
            <a:chOff x="0" y="-2373"/>
            <a:chExt cx="12192000" cy="6867027"/>
          </a:xfrm>
        </p:grpSpPr>
        <p:sp>
          <p:nvSpPr>
            <p:cNvPr id="26" name="Rectangle 25"/>
            <p:cNvSpPr/>
            <p:nvPr/>
          </p:nvSpPr>
          <p:spPr>
            <a:xfrm>
              <a:off x="0" y="0"/>
              <a:ext cx="12192000" cy="6858000"/>
            </a:xfrm>
            <a:prstGeom prst="rect">
              <a:avLst/>
            </a:prstGeom>
            <a:blipFill>
              <a:blip r:embed="rId30">
                <a:duotone>
                  <a:schemeClr val="dk2">
                    <a:shade val="62000"/>
                    <a:hueMod val="108000"/>
                    <a:satMod val="164000"/>
                    <a:lumMod val="69000"/>
                  </a:schemeClr>
                  <a:schemeClr val="dk2">
                    <a:tint val="96000"/>
                    <a:hueMod val="90000"/>
                    <a:satMod val="130000"/>
                    <a:lumMod val="134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3220" y="2667000"/>
              <a:ext cx="4191000" cy="4191000"/>
            </a:xfrm>
            <a:prstGeom prst="ellipse">
              <a:avLst/>
            </a:prstGeom>
            <a:gradFill flip="none" rotWithShape="1">
              <a:gsLst>
                <a:gs pos="0">
                  <a:schemeClr val="bg2">
                    <a:lumMod val="40000"/>
                    <a:lumOff val="60000"/>
                    <a:alpha val="11000"/>
                  </a:schemeClr>
                </a:gs>
                <a:gs pos="75000">
                  <a:schemeClr val="bg2">
                    <a:lumMod val="40000"/>
                    <a:lumOff val="60000"/>
                    <a:alpha val="0"/>
                  </a:schemeClr>
                </a:gs>
                <a:gs pos="36000">
                  <a:schemeClr val="bg2">
                    <a:lumMod val="40000"/>
                    <a:lumOff val="6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750" y="2895600"/>
              <a:ext cx="2362200" cy="2362200"/>
            </a:xfrm>
            <a:prstGeom prst="ellipse">
              <a:avLst/>
            </a:prstGeom>
            <a:gradFill flip="none" rotWithShape="1">
              <a:gsLst>
                <a:gs pos="0">
                  <a:schemeClr val="bg2">
                    <a:lumMod val="40000"/>
                    <a:lumOff val="60000"/>
                    <a:alpha val="8000"/>
                  </a:schemeClr>
                </a:gs>
                <a:gs pos="72000">
                  <a:schemeClr val="bg2">
                    <a:lumMod val="40000"/>
                    <a:lumOff val="60000"/>
                    <a:alpha val="0"/>
                  </a:schemeClr>
                </a:gs>
                <a:gs pos="36000">
                  <a:schemeClr val="bg2">
                    <a:lumMod val="40000"/>
                    <a:lumOff val="6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7999412" y="-2373"/>
              <a:ext cx="1600200" cy="1600200"/>
            </a:xfrm>
            <a:prstGeom prst="ellipse">
              <a:avLst/>
            </a:prstGeom>
            <a:gradFill flip="none" rotWithShape="1">
              <a:gsLst>
                <a:gs pos="0">
                  <a:schemeClr val="bg2">
                    <a:lumMod val="40000"/>
                    <a:lumOff val="60000"/>
                    <a:alpha val="14000"/>
                  </a:schemeClr>
                </a:gs>
                <a:gs pos="73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74054"/>
              <a:ext cx="990600" cy="990600"/>
            </a:xfrm>
            <a:prstGeom prst="ellipse">
              <a:avLst/>
            </a:prstGeom>
            <a:gradFill flip="none" rotWithShape="1">
              <a:gsLst>
                <a:gs pos="0">
                  <a:schemeClr val="bg2">
                    <a:lumMod val="40000"/>
                    <a:lumOff val="60000"/>
                    <a:alpha val="14000"/>
                  </a:schemeClr>
                </a:gs>
                <a:gs pos="66000">
                  <a:schemeClr val="bg2">
                    <a:lumMod val="40000"/>
                    <a:lumOff val="60000"/>
                    <a:alpha val="0"/>
                  </a:schemeClr>
                </a:gs>
                <a:gs pos="36000">
                  <a:schemeClr val="bg2">
                    <a:lumMod val="40000"/>
                    <a:lumOff val="6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0"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1"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3"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5" y="2603500"/>
            <a:ext cx="8761412" cy="3416300"/>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10650938" y="6394061"/>
            <a:ext cx="990599" cy="304799"/>
          </a:xfrm>
          <a:prstGeom prst="rect">
            <a:avLst/>
          </a:prstGeom>
        </p:spPr>
        <p:txBody>
          <a:bodyPr vert="horz" lIns="91440" tIns="45720" rIns="91440" bIns="45720" rtlCol="0" anchor="t"/>
          <a:lstStyle>
            <a:lvl1pPr algn="r">
              <a:defRPr sz="1000" b="1" i="0">
                <a:solidFill>
                  <a:schemeClr val="accent1"/>
                </a:solidFill>
              </a:defRPr>
            </a:lvl1pPr>
          </a:lstStyle>
          <a:p>
            <a:fld id="{B61BEF0D-F0BB-DE4B-95CE-6DB70DBA9567}" type="datetimeFigureOut">
              <a:rPr lang="en-US" smtClean="0"/>
            </a:fld>
            <a:endParaRPr lang="en-US" dirty="0"/>
          </a:p>
        </p:txBody>
      </p:sp>
      <p:sp>
        <p:nvSpPr>
          <p:cNvPr id="5" name="Footer Placeholder 4"/>
          <p:cNvSpPr>
            <a:spLocks noGrp="1"/>
          </p:cNvSpPr>
          <p:nvPr>
            <p:ph type="ftr" sz="quarter" idx="3"/>
          </p:nvPr>
        </p:nvSpPr>
        <p:spPr>
          <a:xfrm>
            <a:off x="528358" y="6391838"/>
            <a:ext cx="3859795" cy="304801"/>
          </a:xfrm>
          <a:prstGeom prst="rect">
            <a:avLst/>
          </a:prstGeom>
        </p:spPr>
        <p:txBody>
          <a:bodyPr vert="horz" lIns="91440" tIns="45720" rIns="91440" bIns="45720" rtlCol="0" anchor="b"/>
          <a:lstStyle>
            <a:lvl1pPr algn="l">
              <a:defRPr sz="1000" b="1" i="0">
                <a:solidFill>
                  <a:schemeClr val="accent1"/>
                </a:solidFill>
                <a:latin typeface="+mn-lt"/>
              </a:defRPr>
            </a:lvl1pPr>
          </a:lstStyle>
          <a:p>
            <a:endParaRPr lang="en-US" dirty="0"/>
          </a:p>
        </p:txBody>
      </p:sp>
      <p:sp>
        <p:nvSpPr>
          <p:cNvPr id="22" name="Rectangle 2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bg1"/>
                </a:solidFill>
                <a:latin typeface="+mn-lt"/>
              </a:defRPr>
            </a:lvl1pPr>
          </a:lstStyle>
          <a:p>
            <a:fld id="{48F63A3B-78C7-47BE-AE5E-E10140E04643}"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panose="05040102010807070707"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panose="05040102010807070707"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panose="05040102010807070707"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5" name="矩形 24"/>
          <p:cNvSpPr/>
          <p:nvPr userDrawn="1">
            <p:custDataLst>
              <p:tags r:id="rId2"/>
            </p:custDataLst>
          </p:nvPr>
        </p:nvSpPr>
        <p:spPr>
          <a:xfrm rot="16200000">
            <a:off x="2647315" y="-2647315"/>
            <a:ext cx="6897370" cy="12192000"/>
          </a:xfrm>
          <a:prstGeom prst="rect">
            <a:avLst/>
          </a:prstGeom>
          <a:gradFill>
            <a:gsLst>
              <a:gs pos="0">
                <a:schemeClr val="bg2">
                  <a:lumMod val="90000"/>
                  <a:lumOff val="10000"/>
                </a:schemeClr>
              </a:gs>
              <a:gs pos="100000">
                <a:srgbClr val="000815"/>
              </a:gs>
            </a:gsLst>
            <a:lin ang="54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latin typeface="Arial" panose="020B0604020202020204" pitchFamily="34" charset="0"/>
            </a:endParaRPr>
          </a:p>
        </p:txBody>
      </p:sp>
      <p:sp>
        <p:nvSpPr>
          <p:cNvPr id="26" name="矩形 25"/>
          <p:cNvSpPr/>
          <p:nvPr userDrawn="1">
            <p:custDataLst>
              <p:tags r:id="rId3"/>
            </p:custDataLst>
          </p:nvPr>
        </p:nvSpPr>
        <p:spPr>
          <a:xfrm rot="16200000">
            <a:off x="2647315" y="-2647315"/>
            <a:ext cx="6897370" cy="12192000"/>
          </a:xfrm>
          <a:prstGeom prst="rect">
            <a:avLst/>
          </a:prstGeom>
          <a:gradFill>
            <a:gsLst>
              <a:gs pos="0">
                <a:schemeClr val="accent1">
                  <a:lumMod val="50000"/>
                  <a:alpha val="70000"/>
                </a:schemeClr>
              </a:gs>
              <a:gs pos="74000">
                <a:srgbClr val="000815">
                  <a:alpha val="90000"/>
                </a:srgbClr>
              </a:gs>
            </a:gsLst>
            <a:lin ang="5400000" scaled="0"/>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latin typeface="Arial" panose="020B0604020202020204" pitchFamily="34" charset="0"/>
            </a:endParaRPr>
          </a:p>
        </p:txBody>
      </p:sp>
      <p:sp>
        <p:nvSpPr>
          <p:cNvPr id="14" name="椭圆 13"/>
          <p:cNvSpPr/>
          <p:nvPr userDrawn="1">
            <p:custDataLst>
              <p:tags r:id="rId4"/>
            </p:custDataLst>
          </p:nvPr>
        </p:nvSpPr>
        <p:spPr>
          <a:xfrm>
            <a:off x="10974070" y="523875"/>
            <a:ext cx="379730" cy="379730"/>
          </a:xfrm>
          <a:prstGeom prst="ellipse">
            <a:avLst/>
          </a:prstGeom>
          <a:noFill/>
          <a:ln>
            <a:gradFill flip="none" rotWithShape="1">
              <a:gsLst>
                <a:gs pos="0">
                  <a:schemeClr val="accent2">
                    <a:alpha val="0"/>
                  </a:schemeClr>
                </a:gs>
                <a:gs pos="100000">
                  <a:schemeClr val="accent2"/>
                </a:gs>
              </a:gsLst>
              <a:lin ang="18900000" scaled="1"/>
              <a:tileRect/>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defTabSz="914400"/>
            <a:endParaRPr lang="en-US" dirty="0">
              <a:latin typeface="Arial" panose="020B0604020202020204" pitchFamily="34" charset="0"/>
            </a:endParaRPr>
          </a:p>
        </p:txBody>
      </p:sp>
      <p:sp>
        <p:nvSpPr>
          <p:cNvPr id="15" name="箭头: V 形 7"/>
          <p:cNvSpPr/>
          <p:nvPr userDrawn="1">
            <p:custDataLst>
              <p:tags r:id="rId5"/>
            </p:custDataLst>
          </p:nvPr>
        </p:nvSpPr>
        <p:spPr>
          <a:xfrm>
            <a:off x="11125200" y="650875"/>
            <a:ext cx="97790" cy="133350"/>
          </a:xfrm>
          <a:prstGeom prst="chevron">
            <a:avLst/>
          </a:prstGeom>
          <a:gradFill>
            <a:gsLst>
              <a:gs pos="0">
                <a:schemeClr val="accent2">
                  <a:alpha val="0"/>
                </a:schemeClr>
              </a:gs>
              <a:gs pos="100000">
                <a:schemeClr val="accent2"/>
              </a:gs>
            </a:gsLst>
            <a:lin ang="18900000" scaled="1"/>
          </a:gra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25000" lnSpcReduction="20000"/>
          </a:bodyPr>
          <a:lstStyle/>
          <a:p>
            <a:pPr algn="ctr" defTabSz="914400"/>
            <a:endParaRPr lang="en-US">
              <a:solidFill>
                <a:schemeClr val="tx1"/>
              </a:solidFill>
              <a:latin typeface="Arial" panose="020B0604020202020204" pitchFamily="34" charset="0"/>
            </a:endParaRPr>
          </a:p>
        </p:txBody>
      </p:sp>
      <p:sp>
        <p:nvSpPr>
          <p:cNvPr id="9" name="日期占位符 8"/>
          <p:cNvSpPr>
            <a:spLocks noGrp="1"/>
          </p:cNvSpPr>
          <p:nvPr>
            <p:ph type="dt" sz="half" idx="10"/>
            <p:custDataLst>
              <p:tags r:id="rId6"/>
            </p:custDataLst>
          </p:nvPr>
        </p:nvSpPr>
        <p:spPr>
          <a:xfrm>
            <a:off x="695960" y="6356350"/>
            <a:ext cx="2743200" cy="365125"/>
          </a:xfrm>
        </p:spPr>
        <p:txBody>
          <a:bodyPr/>
          <a:lstStyle>
            <a:lvl1pPr>
              <a:defRPr>
                <a:latin typeface="Arial" panose="020B0604020202020204" pitchFamily="34" charset="0"/>
              </a:defRPr>
            </a:lvl1pPr>
          </a:lstStyle>
          <a:p>
            <a:r>
              <a:rPr lang="en-US"/>
              <a:t>Date Area</a:t>
            </a:r>
            <a:endParaRPr lang="en-US"/>
          </a:p>
        </p:txBody>
      </p:sp>
      <p:sp>
        <p:nvSpPr>
          <p:cNvPr id="10" name="页脚占位符 9"/>
          <p:cNvSpPr>
            <a:spLocks noGrp="1"/>
          </p:cNvSpPr>
          <p:nvPr>
            <p:ph type="ftr" sz="quarter" idx="11"/>
            <p:custDataLst>
              <p:tags r:id="rId7"/>
            </p:custDataLst>
          </p:nvPr>
        </p:nvSpPr>
        <p:spPr>
          <a:xfrm>
            <a:off x="4038600" y="6356350"/>
            <a:ext cx="4114800" cy="365125"/>
          </a:xfrm>
        </p:spPr>
        <p:txBody>
          <a:bodyPr/>
          <a:lstStyle>
            <a:lvl1pPr>
              <a:defRPr>
                <a:latin typeface="Arial" panose="020B0604020202020204" pitchFamily="34" charset="0"/>
              </a:defRPr>
            </a:lvl1pPr>
          </a:lstStyle>
          <a:p>
            <a:endParaRPr lang="en-US"/>
          </a:p>
        </p:txBody>
      </p:sp>
      <p:sp>
        <p:nvSpPr>
          <p:cNvPr id="12" name="灯片编号占位符 11"/>
          <p:cNvSpPr>
            <a:spLocks noGrp="1"/>
          </p:cNvSpPr>
          <p:nvPr>
            <p:ph type="sldNum" sz="quarter" idx="12"/>
            <p:custDataLst>
              <p:tags r:id="rId8"/>
            </p:custDataLst>
          </p:nvPr>
        </p:nvSpPr>
        <p:spPr>
          <a:xfrm>
            <a:off x="8753983" y="6356350"/>
            <a:ext cx="2743200" cy="365125"/>
          </a:xfrm>
        </p:spPr>
        <p:txBody>
          <a:bodyPr/>
          <a:lstStyle>
            <a:lvl1pPr>
              <a:defRPr>
                <a:latin typeface="Arial" panose="020B0604020202020204" pitchFamily="34" charset="0"/>
              </a:defRPr>
            </a:lvl1pPr>
          </a:lstStyle>
          <a:p>
            <a:fld id="{515A922F-1294-4387-9CB3-FCC8465D972A}" type="slidenum">
              <a:rPr lang="en-US" smtClean="0"/>
            </a:fld>
            <a:endParaRPr lang="en-US"/>
          </a:p>
        </p:txBody>
      </p:sp>
      <p:sp>
        <p:nvSpPr>
          <p:cNvPr id="3" name="标题占位符 1"/>
          <p:cNvSpPr>
            <a:spLocks noGrp="1"/>
          </p:cNvSpPr>
          <p:nvPr>
            <p:ph type="title"/>
            <p:custDataLst>
              <p:tags r:id="rId9"/>
            </p:custDataLst>
          </p:nvPr>
        </p:nvSpPr>
        <p:spPr>
          <a:xfrm>
            <a:off x="695960" y="360000"/>
            <a:ext cx="10800000" cy="720000"/>
          </a:xfrm>
          <a:prstGeom prst="rect">
            <a:avLst/>
          </a:prstGeom>
        </p:spPr>
        <p:txBody>
          <a:bodyPr vert="horz" wrap="square" lIns="0" tIns="0" rIns="0" bIns="0" rtlCol="0" anchor="b">
            <a:normAutofit/>
          </a:bodyPr>
          <a:lstStyle/>
          <a:p>
            <a:r>
              <a:rPr lang="en-US" dirty="0">
                <a:latin typeface="+mj-lt"/>
              </a:rPr>
              <a:t>Click to add title</a:t>
            </a:r>
            <a:endParaRPr lang="en-US" dirty="0"/>
          </a:p>
        </p:txBody>
      </p:sp>
      <p:sp>
        <p:nvSpPr>
          <p:cNvPr id="6" name="文本占位符 5"/>
          <p:cNvSpPr>
            <a:spLocks noGrp="1"/>
          </p:cNvSpPr>
          <p:nvPr>
            <p:ph type="body" idx="1"/>
            <p:custDataLst>
              <p:tags r:id="rId10"/>
            </p:custDataLst>
          </p:nvPr>
        </p:nvSpPr>
        <p:spPr>
          <a:xfrm>
            <a:off x="695960" y="1301749"/>
            <a:ext cx="10800000" cy="4873625"/>
          </a:xfrm>
          <a:prstGeom prst="rect">
            <a:avLst/>
          </a:prstGeom>
        </p:spPr>
        <p:txBody>
          <a:bodyPr vert="horz" wrap="square" lIns="0" tIns="0" rIns="0" bIns="0" rtlCol="0">
            <a:normAutofit/>
          </a:bodyPr>
          <a:lstStyle/>
          <a:p>
            <a:pPr lvl="0"/>
            <a:r>
              <a:rPr lang="en-US" dirty="0">
                <a:latin typeface="+mn-lt"/>
              </a:rPr>
              <a:t>Click to add text</a:t>
            </a:r>
            <a:endParaRPr lang="en-US" dirty="0"/>
          </a:p>
        </p:txBody>
      </p:sp>
      <p:sp>
        <p:nvSpPr>
          <p:cNvPr id="2" name="KSO_TEMPLATE" hidden="1"/>
          <p:cNvSpPr/>
          <p:nvPr userDrawn="1">
            <p:custDataLst>
              <p:tags r:id="rId11"/>
            </p:custDataLst>
          </p:nvPr>
        </p:nvSpPr>
        <p:spPr>
          <a:xfrm>
            <a:off x="0" y="0"/>
            <a:ext cx="0" cy="0"/>
          </a:xfrm>
          <a:prstGeom prst="rect">
            <a:avLst/>
          </a:prstGeom>
          <a:solidFill>
            <a:schemeClr val="bg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endParaRPr lang="zh-CN" altLang="en-US"/>
          </a:p>
        </p:txBody>
      </p:sp>
    </p:spTree>
  </p:cSld>
  <p:clrMap bg1="dk1" tx1="lt1" bg2="dk2" tx2="lt2" accent1="accent1" accent2="accent2" accent3="accent3" accent4="accent4" accent5="accent5" accent6="accent6" hlink="hlink" folHlink="folHlink"/>
  <p:sldLayoutIdLst>
    <p:sldLayoutId id="2147483679" r:id="rId1"/>
  </p:sldLayoutIdLst>
  <p:txStyles>
    <p:titleStyle>
      <a:lvl1pPr algn="l" defTabSz="914400" rtl="0" eaLnBrk="1" latinLnBrk="0" hangingPunct="1">
        <a:lnSpc>
          <a:spcPct val="90000"/>
        </a:lnSpc>
        <a:spcBef>
          <a:spcPct val="0"/>
        </a:spcBef>
        <a:buNone/>
        <a:defRPr kumimoji="0" lang="en-US" sz="3200" b="0" i="0" u="none" strike="noStrike" kern="1200" cap="none" spc="0" normalizeH="0" baseline="0" smtClean="0">
          <a:gradFill flip="none" rotWithShape="1">
            <a:gsLst>
              <a:gs pos="0">
                <a:schemeClr val="accent1"/>
              </a:gs>
              <a:gs pos="100000">
                <a:schemeClr val="accent2"/>
              </a:gs>
            </a:gsLst>
            <a:lin ang="2700000" scaled="1"/>
            <a:tileRect/>
          </a:gradFill>
          <a:effectLst>
            <a:outerShdw blurRad="139700" dist="38100" sx="102000" sy="102000" algn="tl">
              <a:schemeClr val="accent2">
                <a:alpha val="34000"/>
              </a:schemeClr>
            </a:outerShdw>
          </a:effectLst>
          <a:latin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0" lang="en-US" sz="1800" b="0" i="0" u="none" strike="noStrike" kern="1200" cap="none" spc="0" normalizeH="0" baseline="0">
          <a:ln>
            <a:noFill/>
            <a:prstDash val="sysDot"/>
          </a:ln>
          <a:solidFill>
            <a:srgbClr val="FFFFFF"/>
          </a:solidFill>
          <a:uFillTx/>
          <a:latin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kumimoji="0" lang="en-US" sz="1600" b="0" i="0" u="none" strike="noStrike" kern="1200" cap="none" spc="150" normalizeH="0" baseline="0" noProof="1">
          <a:solidFill>
            <a:srgbClr val="FFFFFF"/>
          </a:solidFill>
          <a:uFillTx/>
          <a:latin typeface="+mn-ea"/>
          <a:sym typeface="+mn-ea"/>
        </a:defRPr>
      </a:lvl2pPr>
      <a:lvl3pPr marL="1143000" indent="-228600" algn="l" defTabSz="914400" rtl="0" eaLnBrk="1" latinLnBrk="0" hangingPunct="1">
        <a:lnSpc>
          <a:spcPct val="90000"/>
        </a:lnSpc>
        <a:spcBef>
          <a:spcPts val="500"/>
        </a:spcBef>
        <a:buFont typeface="Arial" panose="020B0604020202020204" pitchFamily="34" charset="0"/>
        <a:buChar char="•"/>
        <a:defRPr kumimoji="0" lang="en-US" sz="1600" b="0" i="0" u="none" strike="noStrike" kern="1200" cap="none" spc="150" normalizeH="0" baseline="0" noProof="1">
          <a:solidFill>
            <a:srgbClr val="FFFFFF"/>
          </a:solidFill>
          <a:uFillTx/>
          <a:latin typeface="+mn-ea"/>
          <a:sym typeface="+mn-ea"/>
        </a:defRPr>
      </a:lvl3pPr>
      <a:lvl4pPr marL="1600200" indent="-228600" algn="l" defTabSz="914400" rtl="0" eaLnBrk="1" latinLnBrk="0" hangingPunct="1">
        <a:lnSpc>
          <a:spcPct val="90000"/>
        </a:lnSpc>
        <a:spcBef>
          <a:spcPts val="500"/>
        </a:spcBef>
        <a:buFont typeface="Arial" panose="020B0604020202020204" pitchFamily="34" charset="0"/>
        <a:buChar char="•"/>
        <a:defRPr kumimoji="0" lang="en-US" sz="1400" b="0" i="0" u="none" strike="noStrike" kern="1200" cap="none" spc="150" normalizeH="0" baseline="0" noProof="1">
          <a:solidFill>
            <a:srgbClr val="FFFFFF"/>
          </a:solidFill>
          <a:uFillTx/>
          <a:latin typeface="+mn-ea"/>
          <a:sym typeface="+mn-ea"/>
        </a:defRPr>
      </a:lvl4pPr>
      <a:lvl5pPr marL="2057400" indent="-228600" algn="l" defTabSz="914400" rtl="0" eaLnBrk="1" latinLnBrk="0" hangingPunct="1">
        <a:lnSpc>
          <a:spcPct val="90000"/>
        </a:lnSpc>
        <a:spcBef>
          <a:spcPts val="500"/>
        </a:spcBef>
        <a:buFont typeface="Arial" panose="020B0604020202020204" pitchFamily="34" charset="0"/>
        <a:buChar char="•"/>
        <a:defRPr kumimoji="0" lang="en-US" sz="1400" b="0" i="0" u="none" strike="noStrike" kern="1200" cap="none" spc="150" normalizeH="0" baseline="0" noProof="1">
          <a:solidFill>
            <a:srgbClr val="FFFFFF"/>
          </a:solidFill>
          <a:uFillTx/>
          <a:latin typeface="+mn-ea"/>
          <a:sym typeface="+mn-e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defRPr>
      </a:lvl1pPr>
      <a:lvl2pPr marL="457200" algn="l" defTabSz="914400" rtl="0" eaLnBrk="1" latinLnBrk="0" hangingPunct="1">
        <a:defRPr sz="1800" kern="1200">
          <a:solidFill>
            <a:schemeClr val="tx1"/>
          </a:solidFill>
          <a:latin typeface="+mn-lt"/>
        </a:defRPr>
      </a:lvl2pPr>
      <a:lvl3pPr marL="914400" algn="l" defTabSz="914400" rtl="0" eaLnBrk="1" latinLnBrk="0" hangingPunct="1">
        <a:defRPr sz="1800" kern="1200">
          <a:solidFill>
            <a:schemeClr val="tx1"/>
          </a:solidFill>
          <a:latin typeface="+mn-lt"/>
        </a:defRPr>
      </a:lvl3pPr>
      <a:lvl4pPr marL="1371600" algn="l" defTabSz="914400" rtl="0" eaLnBrk="1" latinLnBrk="0" hangingPunct="1">
        <a:defRPr sz="1800" kern="1200">
          <a:solidFill>
            <a:schemeClr val="tx1"/>
          </a:solidFill>
          <a:latin typeface="+mn-lt"/>
        </a:defRPr>
      </a:lvl4pPr>
      <a:lvl5pPr marL="1828800" algn="l" defTabSz="914400" rtl="0" eaLnBrk="1" latinLnBrk="0" hangingPunct="1">
        <a:defRPr sz="1800" kern="1200">
          <a:solidFill>
            <a:schemeClr val="tx1"/>
          </a:solidFill>
          <a:latin typeface="+mn-lt"/>
        </a:defRPr>
      </a:lvl5pPr>
      <a:lvl6pPr marL="2286000" algn="l" defTabSz="914400" rtl="0" eaLnBrk="1" latinLnBrk="0" hangingPunct="1">
        <a:defRPr sz="1800" kern="1200">
          <a:solidFill>
            <a:schemeClr val="tx1"/>
          </a:solidFill>
          <a:latin typeface="+mn-lt"/>
        </a:defRPr>
      </a:lvl6pPr>
      <a:lvl7pPr marL="2743200" algn="l" defTabSz="914400" rtl="0" eaLnBrk="1" latinLnBrk="0" hangingPunct="1">
        <a:defRPr sz="1800" kern="1200">
          <a:solidFill>
            <a:schemeClr val="tx1"/>
          </a:solidFill>
          <a:latin typeface="+mn-lt"/>
        </a:defRPr>
      </a:lvl7pPr>
      <a:lvl8pPr marL="3200400" algn="l" defTabSz="914400" rtl="0" eaLnBrk="1" latinLnBrk="0" hangingPunct="1">
        <a:defRPr sz="1800" kern="1200">
          <a:solidFill>
            <a:schemeClr val="tx1"/>
          </a:solidFill>
          <a:latin typeface="+mn-lt"/>
        </a:defRPr>
      </a:lvl8pPr>
      <a:lvl9pPr marL="3657600" algn="l" defTabSz="914400" rtl="0" eaLnBrk="1" latinLnBrk="0" hangingPunct="1">
        <a:defRPr sz="1800" kern="1200">
          <a:solidFill>
            <a:schemeClr val="tx1"/>
          </a:solidFill>
          <a:latin typeface="+mn-lt"/>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8.xml"/><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image" Target="../media/image15.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9.xml"/><Relationship Id="rId2" Type="http://schemas.openxmlformats.org/officeDocument/2006/relationships/image" Target="../media/image18.png"/><Relationship Id="rId1" Type="http://schemas.openxmlformats.org/officeDocument/2006/relationships/image" Target="../media/image17.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0.xml"/><Relationship Id="rId2" Type="http://schemas.openxmlformats.org/officeDocument/2006/relationships/image" Target="../media/image17.jpeg"/><Relationship Id="rId1" Type="http://schemas.openxmlformats.org/officeDocument/2006/relationships/image" Target="../media/image19.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1.xml"/><Relationship Id="rId4" Type="http://schemas.openxmlformats.org/officeDocument/2006/relationships/image" Target="../media/image22.png"/><Relationship Id="rId3" Type="http://schemas.openxmlformats.org/officeDocument/2006/relationships/image" Target="../media/image17.jpeg"/><Relationship Id="rId2" Type="http://schemas.openxmlformats.org/officeDocument/2006/relationships/image" Target="../media/image21.jpeg"/><Relationship Id="rId1" Type="http://schemas.openxmlformats.org/officeDocument/2006/relationships/image" Target="../media/image20.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30.xml"/><Relationship Id="rId4" Type="http://schemas.openxmlformats.org/officeDocument/2006/relationships/tags" Target="../tags/tag30.xml"/><Relationship Id="rId3" Type="http://schemas.openxmlformats.org/officeDocument/2006/relationships/image" Target="../media/image17.jpeg"/><Relationship Id="rId2" Type="http://schemas.openxmlformats.org/officeDocument/2006/relationships/image" Target="../media/image23.png"/><Relationship Id="rId1" Type="http://schemas.openxmlformats.org/officeDocument/2006/relationships/tags" Target="../tags/tag29.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25.png"/><Relationship Id="rId2" Type="http://schemas.openxmlformats.org/officeDocument/2006/relationships/image" Target="../media/image17.jpeg"/><Relationship Id="rId1" Type="http://schemas.openxmlformats.org/officeDocument/2006/relationships/image" Target="../media/image24.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7.xml"/><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17.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8.xml"/><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17.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image" Target="../media/image34.png"/><Relationship Id="rId1" Type="http://schemas.openxmlformats.org/officeDocument/2006/relationships/image" Target="../media/image17.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0.xml"/><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image" Target="../media/image17.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9.xml"/><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17.jpeg"/></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17.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8.xml"/><Relationship Id="rId3" Type="http://schemas.openxmlformats.org/officeDocument/2006/relationships/image" Target="../media/image17.jpeg"/><Relationship Id="rId2" Type="http://schemas.openxmlformats.org/officeDocument/2006/relationships/image" Target="../media/image43.png"/><Relationship Id="rId1" Type="http://schemas.openxmlformats.org/officeDocument/2006/relationships/image" Target="../media/image42.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9.xml"/><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46.png"/><Relationship Id="rId1" Type="http://schemas.openxmlformats.org/officeDocument/2006/relationships/image" Target="../media/image17.jpeg"/></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image" Target="../media/image17.jpeg"/><Relationship Id="rId1"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indbridge"/>
          <p:cNvPicPr>
            <a:picLocks noChangeAspect="1"/>
          </p:cNvPicPr>
          <p:nvPr/>
        </p:nvPicPr>
        <p:blipFill>
          <a:blip r:embed="rId1"/>
          <a:stretch>
            <a:fillRect/>
          </a:stretch>
        </p:blipFill>
        <p:spPr>
          <a:xfrm>
            <a:off x="2520099" y="-105736"/>
            <a:ext cx="7151802" cy="2611564"/>
          </a:xfrm>
          <a:prstGeom prst="rect">
            <a:avLst/>
          </a:prstGeom>
          <a:noFill/>
          <a:ln>
            <a:noFill/>
          </a:ln>
        </p:spPr>
      </p:pic>
      <p:pic>
        <p:nvPicPr>
          <p:cNvPr id="6" name="Picture 5" descr="LABOR"/>
          <p:cNvPicPr>
            <a:picLocks noChangeAspect="1"/>
          </p:cNvPicPr>
          <p:nvPr/>
        </p:nvPicPr>
        <p:blipFill>
          <a:blip r:embed="rId2"/>
          <a:stretch>
            <a:fillRect/>
          </a:stretch>
        </p:blipFill>
        <p:spPr>
          <a:xfrm>
            <a:off x="2265575" y="2341355"/>
            <a:ext cx="7792826" cy="1510212"/>
          </a:xfrm>
          <a:prstGeom prst="rect">
            <a:avLst/>
          </a:prstGeom>
          <a:noFill/>
          <a:ln>
            <a:noFill/>
          </a:ln>
        </p:spPr>
      </p:pic>
      <p:sp>
        <p:nvSpPr>
          <p:cNvPr id="8" name="TextBox 7"/>
          <p:cNvSpPr txBox="1"/>
          <p:nvPr/>
        </p:nvSpPr>
        <p:spPr>
          <a:xfrm>
            <a:off x="1851950" y="4133292"/>
            <a:ext cx="8437944" cy="2583180"/>
          </a:xfrm>
          <a:prstGeom prst="rect">
            <a:avLst/>
          </a:prstGeom>
          <a:noFill/>
        </p:spPr>
        <p:txBody>
          <a:bodyPr wrap="square">
            <a:spAutoFit/>
          </a:bodyPr>
          <a:lstStyle/>
          <a:p>
            <a:pPr marL="0" marR="0" indent="177800" algn="ctr">
              <a:spcBef>
                <a:spcPts val="1285"/>
              </a:spcBef>
              <a:spcAft>
                <a:spcPts val="1415"/>
              </a:spcAft>
              <a:buNone/>
            </a:pPr>
            <a:r>
              <a:rPr lang="en-US" sz="4500" b="1" dirty="0">
                <a:solidFill>
                  <a:schemeClr val="tx1">
                    <a:lumMod val="65000"/>
                    <a:lumOff val="35000"/>
                  </a:schemeClr>
                </a:solidFill>
                <a:effectLst/>
                <a:latin typeface="Verdana" panose="020B0604030504040204" pitchFamily="34" charset="0"/>
                <a:ea typeface="Verdana" panose="020B0604030504040204" pitchFamily="34" charset="0"/>
                <a:cs typeface="Times New Roman" panose="02020603050405020304" pitchFamily="18" charset="0"/>
              </a:rPr>
              <a:t>Data Entry &amp; Inquiries</a:t>
            </a:r>
            <a:endParaRPr lang="en-US" sz="4500" b="1" dirty="0">
              <a:solidFill>
                <a:schemeClr val="tx1">
                  <a:lumMod val="65000"/>
                  <a:lumOff val="35000"/>
                </a:schemeClr>
              </a:solidFill>
              <a:effectLst/>
              <a:latin typeface="Verdana" panose="020B0604030504040204" pitchFamily="34" charset="0"/>
              <a:ea typeface="Verdana" panose="020B0604030504040204" pitchFamily="34" charset="0"/>
              <a:cs typeface="Times New Roman" panose="02020603050405020304" pitchFamily="18" charset="0"/>
            </a:endParaRPr>
          </a:p>
          <a:p>
            <a:pPr marL="0" marR="0" indent="63500" algn="ctr">
              <a:spcAft>
                <a:spcPts val="1815"/>
              </a:spcAft>
              <a:buNone/>
            </a:pPr>
            <a:r>
              <a:rPr lang="en-US" sz="4500" b="1" dirty="0">
                <a:solidFill>
                  <a:schemeClr val="tx1">
                    <a:lumMod val="65000"/>
                    <a:lumOff val="35000"/>
                  </a:schemeClr>
                </a:solidFill>
                <a:effectLst/>
                <a:latin typeface="Verdana" panose="020B0604030504040204" pitchFamily="34" charset="0"/>
                <a:ea typeface="Verdana" panose="020B0604030504040204" pitchFamily="34" charset="0"/>
                <a:cs typeface="Times New Roman" panose="02020603050405020304" pitchFamily="18" charset="0"/>
              </a:rPr>
              <a:t>(</a:t>
            </a:r>
            <a:r>
              <a:rPr lang="en-PH" altLang="en-US" sz="4500" b="1" dirty="0">
                <a:solidFill>
                  <a:schemeClr val="tx1">
                    <a:lumMod val="65000"/>
                    <a:lumOff val="35000"/>
                  </a:schemeClr>
                </a:solidFill>
                <a:effectLst/>
                <a:latin typeface="Verdana" panose="020B0604030504040204" pitchFamily="34" charset="0"/>
                <a:ea typeface="Verdana" panose="020B0604030504040204" pitchFamily="34" charset="0"/>
                <a:cs typeface="Times New Roman" panose="02020603050405020304" pitchFamily="18" charset="0"/>
              </a:rPr>
              <a:t>RTW</a:t>
            </a:r>
            <a:r>
              <a:rPr lang="en-US" sz="4500" b="1" dirty="0">
                <a:solidFill>
                  <a:schemeClr val="tx1">
                    <a:lumMod val="65000"/>
                    <a:lumOff val="35000"/>
                  </a:schemeClr>
                </a:solidFill>
                <a:effectLst/>
                <a:latin typeface="Verdana" panose="020B0604030504040204" pitchFamily="34" charset="0"/>
                <a:ea typeface="Verdana" panose="020B0604030504040204" pitchFamily="34" charset="0"/>
                <a:cs typeface="Times New Roman" panose="02020603050405020304" pitchFamily="18" charset="0"/>
              </a:rPr>
              <a:t>)</a:t>
            </a:r>
            <a:endParaRPr lang="en-US" sz="4500" b="1" dirty="0">
              <a:solidFill>
                <a:schemeClr val="tx1">
                  <a:lumMod val="65000"/>
                  <a:lumOff val="35000"/>
                </a:schemeClr>
              </a:solidFill>
              <a:effectLst/>
              <a:latin typeface="Verdana" panose="020B0604030504040204" pitchFamily="34" charset="0"/>
              <a:ea typeface="Verdana" panose="020B0604030504040204" pitchFamily="34" charset="0"/>
              <a:cs typeface="Times New Roman" panose="02020603050405020304" pitchFamily="18" charset="0"/>
            </a:endParaRPr>
          </a:p>
          <a:p>
            <a:pPr marL="0" marR="0" algn="ctr">
              <a:buNone/>
            </a:pPr>
            <a:r>
              <a:rPr lang="en-US" sz="4500" b="1" dirty="0">
                <a:solidFill>
                  <a:schemeClr val="tx1">
                    <a:lumMod val="65000"/>
                    <a:lumOff val="35000"/>
                  </a:schemeClr>
                </a:solidFill>
                <a:effectLst/>
                <a:latin typeface="Verdana" panose="020B0604030504040204" pitchFamily="34" charset="0"/>
                <a:ea typeface="Verdana" panose="020B0604030504040204" pitchFamily="34" charset="0"/>
                <a:cs typeface="Times New Roman" panose="02020603050405020304" pitchFamily="18" charset="0"/>
              </a:rPr>
              <a:t>USER GUIDE</a:t>
            </a:r>
            <a:endParaRPr lang="en-US" sz="4500" b="1" dirty="0">
              <a:solidFill>
                <a:schemeClr val="tx1">
                  <a:lumMod val="65000"/>
                  <a:lumOff val="35000"/>
                </a:schemeClr>
              </a:solidFill>
              <a:effectLst/>
              <a:latin typeface="Verdana" panose="020B0604030504040204" pitchFamily="34" charset="0"/>
              <a:ea typeface="Verdana" panose="020B0604030504040204" pitchFamily="34" charset="0"/>
              <a:cs typeface="Times New Roman" panose="02020603050405020304" pitchFamily="18" charset="0"/>
            </a:endParaRPr>
          </a:p>
        </p:txBody>
      </p:sp>
      <p:pic>
        <p:nvPicPr>
          <p:cNvPr id="9" name="Picture 8" descr="footer mindbridge_copy"/>
          <p:cNvPicPr>
            <a:picLocks noChangeAspect="1"/>
          </p:cNvPicPr>
          <p:nvPr/>
        </p:nvPicPr>
        <p:blipFill>
          <a:blip r:embed="rId3"/>
          <a:stretch>
            <a:fillRect/>
          </a:stretch>
        </p:blipFill>
        <p:spPr>
          <a:xfrm>
            <a:off x="10957004" y="6416781"/>
            <a:ext cx="890905" cy="3454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842">
        <p:split orient="vert"/>
      </p:transition>
    </mc:Choice>
    <mc:Fallback>
      <p:transition spd="slow" advTm="3842">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ooter mindbridge_copy"/>
          <p:cNvPicPr>
            <a:picLocks noChangeAspect="1"/>
          </p:cNvPicPr>
          <p:nvPr/>
        </p:nvPicPr>
        <p:blipFill>
          <a:blip r:embed="rId1"/>
          <a:stretch>
            <a:fillRect/>
          </a:stretch>
        </p:blipFill>
        <p:spPr>
          <a:xfrm>
            <a:off x="11127521" y="6408864"/>
            <a:ext cx="890905" cy="345440"/>
          </a:xfrm>
          <a:prstGeom prst="rect">
            <a:avLst/>
          </a:prstGeom>
        </p:spPr>
      </p:pic>
      <p:sp>
        <p:nvSpPr>
          <p:cNvPr id="16" name="TextBox 15"/>
          <p:cNvSpPr txBox="1"/>
          <p:nvPr/>
        </p:nvSpPr>
        <p:spPr>
          <a:xfrm>
            <a:off x="527902" y="230112"/>
            <a:ext cx="6108568" cy="369332"/>
          </a:xfrm>
          <a:prstGeom prst="rect">
            <a:avLst/>
          </a:prstGeom>
          <a:noFill/>
        </p:spPr>
        <p:txBody>
          <a:bodyPr wrap="square">
            <a:spAutoFit/>
          </a:bodyPr>
          <a:lstStyle/>
          <a:p>
            <a:pPr marL="0" marR="0">
              <a:buNone/>
            </a:pPr>
            <a:r>
              <a:rPr lang="en-PH" sz="1800" b="1" dirty="0">
                <a:solidFill>
                  <a:srgbClr val="3B3838"/>
                </a:solidFill>
                <a:effectLst/>
                <a:latin typeface="Verdana" panose="020B0604030504040204" pitchFamily="34" charset="0"/>
                <a:ea typeface="等线" panose="02010600030101010101" pitchFamily="2" charset="-122"/>
                <a:cs typeface="Times New Roman" panose="02020603050405020304" pitchFamily="18" charset="0"/>
              </a:rPr>
              <a:t>Logging into Labor System</a:t>
            </a:r>
            <a:endParaRPr lang="en-PH" dirty="0">
              <a:effectLst/>
              <a:latin typeface="Calibri" panose="020F0502020204030204" pitchFamily="34" charset="0"/>
              <a:ea typeface="等线" panose="02010600030101010101" pitchFamily="2" charset="-122"/>
              <a:cs typeface="Times New Roman" panose="02020603050405020304" pitchFamily="18" charset="0"/>
            </a:endParaRPr>
          </a:p>
        </p:txBody>
      </p:sp>
      <p:pic>
        <p:nvPicPr>
          <p:cNvPr id="17" name="Picture 16"/>
          <p:cNvPicPr>
            <a:picLocks noChangeAspect="1"/>
          </p:cNvPicPr>
          <p:nvPr/>
        </p:nvPicPr>
        <p:blipFill>
          <a:blip r:embed="rId2"/>
          <a:srcRect r="3954"/>
          <a:stretch>
            <a:fillRect/>
          </a:stretch>
        </p:blipFill>
        <p:spPr>
          <a:xfrm>
            <a:off x="2761365" y="1687153"/>
            <a:ext cx="4963458" cy="4209066"/>
          </a:xfrm>
          <a:prstGeom prst="rect">
            <a:avLst/>
          </a:prstGeom>
          <a:noFill/>
          <a:ln>
            <a:noFill/>
          </a:ln>
        </p:spPr>
      </p:pic>
      <p:sp>
        <p:nvSpPr>
          <p:cNvPr id="19" name="TextBox 18"/>
          <p:cNvSpPr txBox="1"/>
          <p:nvPr/>
        </p:nvSpPr>
        <p:spPr>
          <a:xfrm>
            <a:off x="716437" y="961781"/>
            <a:ext cx="9690753" cy="646331"/>
          </a:xfrm>
          <a:prstGeom prst="rect">
            <a:avLst/>
          </a:prstGeom>
          <a:noFill/>
        </p:spPr>
        <p:txBody>
          <a:bodyPr wrap="square">
            <a:spAutoFit/>
          </a:bodyPr>
          <a:lstStyle/>
          <a:p>
            <a:pPr marL="0" marR="0">
              <a:buNone/>
            </a:pPr>
            <a:r>
              <a:rPr lang="en-US" sz="1800" kern="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	Once</a:t>
            </a:r>
            <a:r>
              <a:rPr lang="en-US" sz="1800" kern="0" spc="-2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the user(s)</a:t>
            </a:r>
            <a:r>
              <a:rPr lang="en-US" sz="1800" kern="0" spc="-2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received</a:t>
            </a:r>
            <a:r>
              <a:rPr lang="en-US" sz="1800" kern="0" spc="-1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the </a:t>
            </a:r>
            <a:r>
              <a:rPr lang="en-US" sz="1800" b="1" kern="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User ID &amp; Password</a:t>
            </a:r>
            <a:r>
              <a:rPr lang="en-US" sz="1800" kern="0" spc="-2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details,</a:t>
            </a:r>
            <a:r>
              <a:rPr lang="en-US" sz="1800" kern="0" spc="-15"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click / type the given </a:t>
            </a:r>
            <a:r>
              <a:rPr lang="en-US" sz="1800" b="1" kern="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URL link </a:t>
            </a:r>
            <a:r>
              <a:rPr lang="en-US" sz="1800" kern="0" dirty="0">
                <a:solidFill>
                  <a:srgbClr val="262626"/>
                </a:solidFill>
                <a:effectLst/>
                <a:latin typeface="Verdana" panose="020B0604030504040204" pitchFamily="34" charset="0"/>
                <a:ea typeface="Times New Roman" panose="02020603050405020304" pitchFamily="18" charset="0"/>
                <a:cs typeface="Times New Roman" panose="02020603050405020304" pitchFamily="18" charset="0"/>
              </a:rPr>
              <a:t>provided and you will be taken to the log in page screen.</a:t>
            </a:r>
            <a:endParaRPr lang="en-US" dirty="0">
              <a:effectLst/>
              <a:latin typeface="Calibri" panose="020F0502020204030204" pitchFamily="34" charset="0"/>
              <a:ea typeface="等线"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3400" advTm="3977">
        <p14:reveal/>
      </p:transition>
    </mc:Choice>
    <mc:Fallback>
      <p:transition spd="slow" advTm="3977">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2865749" y="448372"/>
            <a:ext cx="6777872" cy="1856919"/>
          </a:xfrm>
          <a:prstGeom prst="rect">
            <a:avLst/>
          </a:prstGeom>
          <a:noFill/>
        </p:spPr>
        <p:txBody>
          <a:bodyPr wrap="square">
            <a:spAutoFit/>
          </a:bodyPr>
          <a:lstStyle/>
          <a:p>
            <a:pPr algn="just">
              <a:spcAft>
                <a:spcPts val="200"/>
              </a:spcAft>
            </a:pPr>
            <a:r>
              <a:rPr lang="en-US" dirty="0">
                <a:solidFill>
                  <a:srgbClr val="262626"/>
                </a:solidFill>
                <a:effectLst/>
                <a:latin typeface="Verdana" panose="020B0604030504040204" pitchFamily="34" charset="0"/>
                <a:ea typeface="Verdana" panose="020B0604030504040204" pitchFamily="34" charset="0"/>
                <a:cs typeface="Times New Roman" panose="02020603050405020304" pitchFamily="18" charset="0"/>
              </a:rPr>
              <a:t>Navigate to the Labor Systems login page.	</a:t>
            </a:r>
            <a:r>
              <a:rPr lang="en-US" b="1" dirty="0">
                <a:latin typeface="Verdana" panose="020B0604030504040204" pitchFamily="34" charset="0"/>
                <a:ea typeface="Verdana" panose="020B0604030504040204" pitchFamily="34" charset="0"/>
              </a:rPr>
              <a:t> </a:t>
            </a:r>
            <a:endParaRPr lang="en-US" b="1" dirty="0">
              <a:latin typeface="Verdana" panose="020B0604030504040204" pitchFamily="34" charset="0"/>
              <a:ea typeface="Verdana" panose="020B0604030504040204" pitchFamily="34" charset="0"/>
            </a:endParaRPr>
          </a:p>
          <a:p>
            <a:pPr marL="800100" lvl="1" indent="-342900" algn="just">
              <a:spcAft>
                <a:spcPts val="200"/>
              </a:spcAft>
              <a:buAutoNum type="arabicPeriod"/>
            </a:pPr>
            <a:r>
              <a:rPr lang="en-US" b="1" dirty="0">
                <a:latin typeface="Verdana" panose="020B0604030504040204" pitchFamily="34" charset="0"/>
                <a:ea typeface="Verdana" panose="020B0604030504040204" pitchFamily="34" charset="0"/>
              </a:rPr>
              <a:t>Enter your User ID</a:t>
            </a:r>
            <a:r>
              <a:rPr lang="en-US" dirty="0">
                <a:latin typeface="Verdana" panose="020B0604030504040204" pitchFamily="34" charset="0"/>
                <a:ea typeface="Verdana" panose="020B0604030504040204" pitchFamily="34" charset="0"/>
              </a:rPr>
              <a:t> (Username) in the corresponding field. </a:t>
            </a:r>
            <a:endParaRPr lang="en-US" dirty="0">
              <a:latin typeface="Verdana" panose="020B0604030504040204" pitchFamily="34" charset="0"/>
              <a:ea typeface="Verdana" panose="020B0604030504040204" pitchFamily="34" charset="0"/>
            </a:endParaRPr>
          </a:p>
          <a:p>
            <a:pPr marL="800100" lvl="1" indent="-342900" algn="just">
              <a:spcAft>
                <a:spcPts val="200"/>
              </a:spcAft>
              <a:buAutoNum type="arabicPeriod"/>
            </a:pPr>
            <a:r>
              <a:rPr lang="en-US" b="1" dirty="0">
                <a:latin typeface="Verdana" panose="020B0604030504040204" pitchFamily="34" charset="0"/>
                <a:ea typeface="Verdana" panose="020B0604030504040204" pitchFamily="34" charset="0"/>
              </a:rPr>
              <a:t>Enter your Password</a:t>
            </a:r>
            <a:r>
              <a:rPr lang="en-US" dirty="0">
                <a:latin typeface="Verdana" panose="020B0604030504040204" pitchFamily="34" charset="0"/>
                <a:ea typeface="Verdana" panose="020B0604030504040204" pitchFamily="34" charset="0"/>
              </a:rPr>
              <a:t> in the password field. </a:t>
            </a:r>
            <a:endParaRPr lang="en-US" dirty="0">
              <a:latin typeface="Verdana" panose="020B0604030504040204" pitchFamily="34" charset="0"/>
              <a:ea typeface="Verdana" panose="020B0604030504040204" pitchFamily="34" charset="0"/>
            </a:endParaRPr>
          </a:p>
          <a:p>
            <a:pPr marL="800100" lvl="1" indent="-342900" algn="just">
              <a:spcAft>
                <a:spcPts val="200"/>
              </a:spcAft>
              <a:buAutoNum type="arabicPeriod"/>
            </a:pPr>
            <a:r>
              <a:rPr lang="en-PH" b="1" dirty="0">
                <a:latin typeface="Verdana" panose="020B0604030504040204" pitchFamily="34" charset="0"/>
                <a:ea typeface="Verdana" panose="020B0604030504040204" pitchFamily="34" charset="0"/>
              </a:rPr>
              <a:t>Click the LOGIN button</a:t>
            </a:r>
            <a:r>
              <a:rPr lang="en-PH" dirty="0">
                <a:latin typeface="Verdana" panose="020B0604030504040204" pitchFamily="34" charset="0"/>
                <a:ea typeface="Verdana" panose="020B0604030504040204" pitchFamily="34" charset="0"/>
              </a:rPr>
              <a:t>.</a:t>
            </a:r>
            <a:endParaRPr lang="en-US" dirty="0">
              <a:latin typeface="Verdana" panose="020B0604030504040204" pitchFamily="34" charset="0"/>
              <a:ea typeface="Verdana" panose="020B0604030504040204" pitchFamily="34" charset="0"/>
            </a:endParaRPr>
          </a:p>
          <a:p>
            <a:pPr algn="just"/>
            <a:endParaRPr lang="en-US" dirty="0">
              <a:effectLst/>
              <a:latin typeface="Calibri" panose="020F0502020204030204" pitchFamily="34" charset="0"/>
              <a:ea typeface="等线" panose="02010600030101010101" pitchFamily="2" charset="-122"/>
              <a:cs typeface="Times New Roman" panose="02020603050405020304" pitchFamily="18" charset="0"/>
            </a:endParaRPr>
          </a:p>
        </p:txBody>
      </p:sp>
      <p:pic>
        <p:nvPicPr>
          <p:cNvPr id="11" name="Picture 10"/>
          <p:cNvPicPr>
            <a:picLocks noChangeAspect="1"/>
          </p:cNvPicPr>
          <p:nvPr/>
        </p:nvPicPr>
        <p:blipFill>
          <a:blip r:embed="rId1"/>
          <a:srcRect l="3369" t="1978" r="5254" b="8954"/>
          <a:stretch>
            <a:fillRect/>
          </a:stretch>
        </p:blipFill>
        <p:spPr>
          <a:xfrm>
            <a:off x="3847551" y="1987016"/>
            <a:ext cx="4325488" cy="4095544"/>
          </a:xfrm>
          <a:prstGeom prst="rect">
            <a:avLst/>
          </a:prstGeom>
          <a:noFill/>
          <a:ln>
            <a:noFill/>
          </a:ln>
        </p:spPr>
      </p:pic>
      <p:pic>
        <p:nvPicPr>
          <p:cNvPr id="14" name="Picture 13" descr="footer mindbridge_copy"/>
          <p:cNvPicPr>
            <a:picLocks noChangeAspect="1"/>
          </p:cNvPicPr>
          <p:nvPr/>
        </p:nvPicPr>
        <p:blipFill>
          <a:blip r:embed="rId2"/>
          <a:stretch>
            <a:fillRect/>
          </a:stretch>
        </p:blipFill>
        <p:spPr>
          <a:xfrm>
            <a:off x="11023824" y="6408864"/>
            <a:ext cx="890905" cy="345440"/>
          </a:xfrm>
          <a:prstGeom prst="rect">
            <a:avLst/>
          </a:prstGeom>
        </p:spPr>
      </p:pic>
      <p:sp>
        <p:nvSpPr>
          <p:cNvPr id="16" name="TextBox 15"/>
          <p:cNvSpPr txBox="1"/>
          <p:nvPr/>
        </p:nvSpPr>
        <p:spPr>
          <a:xfrm>
            <a:off x="1717249" y="6181641"/>
            <a:ext cx="8757501" cy="369332"/>
          </a:xfrm>
          <a:prstGeom prst="rect">
            <a:avLst/>
          </a:prstGeom>
          <a:noFill/>
        </p:spPr>
        <p:txBody>
          <a:bodyPr wrap="square">
            <a:spAutoFit/>
          </a:bodyPr>
          <a:lstStyle/>
          <a:p>
            <a:pPr marL="0" marR="0">
              <a:buNone/>
            </a:pPr>
            <a:r>
              <a:rPr lang="en-US" sz="1800" b="1" i="1" kern="0"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Please</a:t>
            </a:r>
            <a:r>
              <a:rPr lang="en-US" sz="1800" b="1" i="1" kern="0" spc="-35"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b="1" i="1" kern="0"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note:</a:t>
            </a:r>
            <a:r>
              <a:rPr lang="en-US" sz="1800" b="1" i="1" kern="0" spc="-25"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i="1" kern="0"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You</a:t>
            </a:r>
            <a:r>
              <a:rPr lang="en-US" sz="1800" i="1" kern="0" spc="-25"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i="1" kern="0"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should</a:t>
            </a:r>
            <a:r>
              <a:rPr lang="en-US" sz="1800" i="1" kern="0" spc="-35"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i="1" kern="0"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follow</a:t>
            </a:r>
            <a:r>
              <a:rPr lang="en-US" sz="1800" i="1" kern="0" spc="-40"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i="1" kern="0"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your</a:t>
            </a:r>
            <a:r>
              <a:rPr lang="en-US" sz="1800" i="1" kern="0" spc="-35"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i="1" kern="0" dirty="0">
                <a:solidFill>
                  <a:srgbClr val="275F92"/>
                </a:solidFill>
                <a:effectLst/>
                <a:latin typeface="Verdana" panose="020B0604030504040204" pitchFamily="34" charset="0"/>
                <a:ea typeface="Times New Roman" panose="02020603050405020304" pitchFamily="18" charset="0"/>
                <a:cs typeface="Times New Roman" panose="02020603050405020304" pitchFamily="18" charset="0"/>
              </a:rPr>
              <a:t>company security policy advice.</a:t>
            </a:r>
            <a:endParaRPr lang="en-US" dirty="0">
              <a:effectLst/>
              <a:latin typeface="Calibri" panose="020F0502020204030204" pitchFamily="34" charset="0"/>
              <a:ea typeface="等线"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800" advTm="5920">
        <p:circle/>
      </p:transition>
    </mc:Choice>
    <mc:Fallback>
      <p:transition spd="slow" advTm="5920">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2546070" y="2467588"/>
            <a:ext cx="9479385" cy="529626"/>
          </a:xfrm>
        </p:spPr>
        <p:txBody>
          <a:bodyPr>
            <a:noAutofit/>
          </a:bodyPr>
          <a:lstStyle/>
          <a:p>
            <a:pPr algn="just"/>
            <a:r>
              <a:rPr lang="en-US" sz="1700" dirty="0">
                <a:latin typeface="Verdana" panose="020B0604030504040204" pitchFamily="34" charset="0"/>
                <a:cs typeface="Verdana" panose="020B0604030504040204" pitchFamily="34" charset="0"/>
              </a:rPr>
              <a:t>The main window has the menu bar with the following options: </a:t>
            </a:r>
            <a:r>
              <a:rPr lang="en-US" sz="1700" b="1" dirty="0">
                <a:latin typeface="Verdana" panose="020B0604030504040204" pitchFamily="34" charset="0"/>
                <a:cs typeface="Verdana" panose="020B0604030504040204" pitchFamily="34" charset="0"/>
              </a:rPr>
              <a:t>DATA ENTRY,</a:t>
            </a:r>
            <a:r>
              <a:rPr lang="en-US" sz="1700" dirty="0">
                <a:latin typeface="Verdana" panose="020B0604030504040204" pitchFamily="34" charset="0"/>
                <a:cs typeface="Verdana" panose="020B0604030504040204" pitchFamily="34" charset="0"/>
              </a:rPr>
              <a:t> </a:t>
            </a:r>
            <a:r>
              <a:rPr lang="en-US" sz="1700" b="1" dirty="0">
                <a:latin typeface="Verdana" panose="020B0604030504040204" pitchFamily="34" charset="0"/>
                <a:cs typeface="Verdana" panose="020B0604030504040204" pitchFamily="34" charset="0"/>
              </a:rPr>
              <a:t>UPLOADING &amp; INQUIRIES</a:t>
            </a:r>
            <a:r>
              <a:rPr lang="en-PH" altLang="en-US" sz="1700" b="1" dirty="0">
                <a:latin typeface="Verdana" panose="020B0604030504040204" pitchFamily="34" charset="0"/>
                <a:cs typeface="Verdana" panose="020B0604030504040204" pitchFamily="34" charset="0"/>
              </a:rPr>
              <a:t>, RTW, TERMINATED (AWOL) ENTRY, USER GUIDE</a:t>
            </a:r>
            <a:r>
              <a:rPr lang="en-US" sz="1700" b="1" dirty="0">
                <a:latin typeface="Verdana" panose="020B0604030504040204" pitchFamily="34" charset="0"/>
                <a:cs typeface="Verdana" panose="020B0604030504040204" pitchFamily="34" charset="0"/>
              </a:rPr>
              <a:t> </a:t>
            </a:r>
            <a:r>
              <a:rPr lang="en-US" sz="1700" dirty="0">
                <a:latin typeface="Verdana" panose="020B0604030504040204" pitchFamily="34" charset="0"/>
                <a:cs typeface="Verdana" panose="020B0604030504040204" pitchFamily="34" charset="0"/>
              </a:rPr>
              <a:t>and </a:t>
            </a:r>
            <a:r>
              <a:rPr lang="en-US" sz="1700" b="1" dirty="0">
                <a:latin typeface="Verdana" panose="020B0604030504040204" pitchFamily="34" charset="0"/>
                <a:cs typeface="Verdana" panose="020B0604030504040204" pitchFamily="34" charset="0"/>
              </a:rPr>
              <a:t>LOGOUT</a:t>
            </a:r>
            <a:r>
              <a:rPr lang="en-US" sz="1700" dirty="0">
                <a:latin typeface="Verdana" panose="020B0604030504040204" pitchFamily="34" charset="0"/>
                <a:cs typeface="Verdana" panose="020B0604030504040204" pitchFamily="34" charset="0"/>
              </a:rPr>
              <a:t>.</a:t>
            </a:r>
            <a:endParaRPr lang="en-US" sz="1700" dirty="0">
              <a:latin typeface="Verdana" panose="020B0604030504040204" pitchFamily="34" charset="0"/>
              <a:cs typeface="Verdana" panose="020B0604030504040204" pitchFamily="34" charset="0"/>
            </a:endParaRPr>
          </a:p>
        </p:txBody>
      </p:sp>
      <p:sp>
        <p:nvSpPr>
          <p:cNvPr id="5" name="Title 4"/>
          <p:cNvSpPr>
            <a:spLocks noGrp="1"/>
          </p:cNvSpPr>
          <p:nvPr>
            <p:ph type="title"/>
          </p:nvPr>
        </p:nvSpPr>
        <p:spPr>
          <a:xfrm>
            <a:off x="3206041" y="304601"/>
            <a:ext cx="7965461" cy="658404"/>
          </a:xfrm>
        </p:spPr>
        <p:txBody>
          <a:bodyPr/>
          <a:lstStyle/>
          <a:p>
            <a:pPr algn="ctr"/>
            <a:r>
              <a:rPr lang="en-PH" dirty="0"/>
              <a:t>CONTENTS TREE</a:t>
            </a:r>
            <a:endParaRPr lang="en-PH" dirty="0"/>
          </a:p>
        </p:txBody>
      </p:sp>
      <p:sp>
        <p:nvSpPr>
          <p:cNvPr id="7" name="TextBox 6"/>
          <p:cNvSpPr txBox="1"/>
          <p:nvPr/>
        </p:nvSpPr>
        <p:spPr>
          <a:xfrm>
            <a:off x="2546070" y="949099"/>
            <a:ext cx="9209155" cy="1239057"/>
          </a:xfrm>
          <a:prstGeom prst="rect">
            <a:avLst/>
          </a:prstGeom>
          <a:noFill/>
        </p:spPr>
        <p:txBody>
          <a:bodyPr wrap="square">
            <a:spAutoFit/>
          </a:bodyPr>
          <a:lstStyle/>
          <a:p>
            <a:pPr marL="0" marR="83820" indent="0" algn="just" eaLnBrk="0" hangingPunct="0">
              <a:lnSpc>
                <a:spcPct val="107000"/>
              </a:lnSpc>
              <a:buNone/>
            </a:pP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When</a:t>
            </a:r>
            <a:r>
              <a:rPr lang="en-US" sz="1800" kern="0" spc="-2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you</a:t>
            </a:r>
            <a:r>
              <a:rPr lang="en-US" sz="1800" kern="0" spc="-2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open</a:t>
            </a:r>
            <a:r>
              <a:rPr lang="en-US" sz="1800" kern="0" spc="-2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a</a:t>
            </a:r>
            <a:r>
              <a:rPr lang="en-US" sz="1800" kern="0" spc="-15"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Labor Systems (LS),</a:t>
            </a:r>
            <a:r>
              <a:rPr lang="en-US" sz="1800" kern="0" spc="-25"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a</a:t>
            </a:r>
            <a:r>
              <a:rPr lang="en-US" sz="1800" kern="0" spc="-15"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contents</a:t>
            </a:r>
            <a:r>
              <a:rPr lang="en-US" sz="1800" kern="0" spc="-3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tree</a:t>
            </a:r>
            <a:r>
              <a:rPr lang="en-US" sz="1800" kern="0" spc="-3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will</a:t>
            </a:r>
            <a:r>
              <a:rPr lang="en-US" sz="1800" kern="0" spc="-2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be displayed to the</a:t>
            </a:r>
            <a:r>
              <a:rPr lang="en-US" kern="0" dirty="0">
                <a:solidFill>
                  <a:schemeClr val="bg1"/>
                </a:solidFill>
                <a:latin typeface="Verdana" panose="020B0604030504040204" pitchFamily="34" charset="0"/>
                <a:ea typeface="Times New Roman" panose="02020603050405020304" pitchFamily="18" charset="0"/>
                <a:cs typeface="Times New Roman" panose="02020603050405020304" pitchFamily="18" charset="0"/>
              </a:rPr>
              <a:t> </a:t>
            </a:r>
            <a:r>
              <a:rPr lang="en-US" kern="0" dirty="0" err="1">
                <a:solidFill>
                  <a:schemeClr val="bg1"/>
                </a:solidFill>
                <a:latin typeface="Verdana" panose="020B0604030504040204" pitchFamily="34" charset="0"/>
                <a:ea typeface="Times New Roman" panose="02020603050405020304" pitchFamily="18" charset="0"/>
                <a:cs typeface="Times New Roman" panose="02020603050405020304" pitchFamily="18" charset="0"/>
              </a:rPr>
              <a:t>botton</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of the main screen.</a:t>
            </a:r>
            <a:endParaRPr lang="en-US" sz="1800" dirty="0">
              <a:solidFill>
                <a:schemeClr val="bg1"/>
              </a:solidFill>
              <a:effectLst/>
              <a:latin typeface="Calibri" panose="020F0502020204030204" pitchFamily="34" charset="0"/>
              <a:ea typeface="等线" panose="02010600030101010101" pitchFamily="2" charset="-122"/>
              <a:cs typeface="Times New Roman" panose="02020603050405020304" pitchFamily="18" charset="0"/>
            </a:endParaRPr>
          </a:p>
          <a:p>
            <a:pPr marL="0" marR="0" algn="just">
              <a:buNone/>
            </a:pP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The</a:t>
            </a:r>
            <a:r>
              <a:rPr lang="en-US" sz="1800" kern="0" spc="-3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Contents</a:t>
            </a:r>
            <a:r>
              <a:rPr lang="en-US" sz="1800" kern="0" spc="-3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tree</a:t>
            </a:r>
            <a:r>
              <a:rPr lang="en-US" sz="1800" kern="0" spc="-2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will</a:t>
            </a:r>
            <a:r>
              <a:rPr lang="en-US" sz="1800" kern="0" spc="-2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include</a:t>
            </a:r>
            <a:r>
              <a:rPr lang="en-US" sz="1800" kern="0" spc="-3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a</a:t>
            </a:r>
            <a:r>
              <a:rPr lang="en-US" sz="1800" kern="0" spc="-25"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list</a:t>
            </a:r>
            <a:r>
              <a:rPr lang="en-US" sz="1800" kern="0" spc="-15"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of</a:t>
            </a:r>
            <a:r>
              <a:rPr lang="en-US" sz="1800" kern="0" spc="-15"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all</a:t>
            </a:r>
            <a:r>
              <a:rPr lang="en-US" sz="1800" kern="0" spc="-2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Input</a:t>
            </a:r>
            <a:r>
              <a:rPr lang="en-US" sz="1800" kern="0" spc="-2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statements</a:t>
            </a:r>
            <a:r>
              <a:rPr lang="en-US" sz="1800" kern="0" spc="-3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 </a:t>
            </a:r>
            <a:r>
              <a:rPr lang="en-US" sz="1800" kern="0" dirty="0">
                <a:solidFill>
                  <a:schemeClr val="bg1"/>
                </a:solidFill>
                <a:effectLst/>
                <a:latin typeface="Verdana" panose="020B0604030504040204" pitchFamily="34" charset="0"/>
                <a:ea typeface="Times New Roman" panose="02020603050405020304" pitchFamily="18" charset="0"/>
                <a:cs typeface="Times New Roman" panose="02020603050405020304" pitchFamily="18" charset="0"/>
              </a:rPr>
              <a:t>that are available to you in this Data Entry Module and Reports &amp; Inquiries.</a:t>
            </a:r>
            <a:endParaRPr lang="en-US" dirty="0">
              <a:solidFill>
                <a:schemeClr val="bg1"/>
              </a:solidFill>
              <a:effectLst/>
              <a:latin typeface="Calibri" panose="020F0502020204030204" pitchFamily="34" charset="0"/>
              <a:ea typeface="等线" panose="02010600030101010101" pitchFamily="2" charset="-122"/>
              <a:cs typeface="Times New Roman" panose="02020603050405020304" pitchFamily="18" charset="0"/>
            </a:endParaRPr>
          </a:p>
        </p:txBody>
      </p:sp>
      <p:pic>
        <p:nvPicPr>
          <p:cNvPr id="1027"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277350" y="-92075"/>
            <a:ext cx="123825" cy="1333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15613" y="-92075"/>
            <a:ext cx="133350" cy="1143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footer mindbridge_copy"/>
          <p:cNvPicPr>
            <a:picLocks noChangeAspect="1"/>
          </p:cNvPicPr>
          <p:nvPr/>
        </p:nvPicPr>
        <p:blipFill>
          <a:blip r:embed="rId3"/>
          <a:stretch>
            <a:fillRect/>
          </a:stretch>
        </p:blipFill>
        <p:spPr>
          <a:xfrm>
            <a:off x="10986871" y="6408864"/>
            <a:ext cx="890905" cy="345440"/>
          </a:xfrm>
          <a:prstGeom prst="rect">
            <a:avLst/>
          </a:prstGeom>
        </p:spPr>
      </p:pic>
      <p:pic>
        <p:nvPicPr>
          <p:cNvPr id="2" name="Picture 1"/>
          <p:cNvPicPr>
            <a:picLocks noChangeAspect="1"/>
          </p:cNvPicPr>
          <p:nvPr/>
        </p:nvPicPr>
        <p:blipFill>
          <a:blip r:embed="rId4"/>
          <a:stretch>
            <a:fillRect/>
          </a:stretch>
        </p:blipFill>
        <p:spPr>
          <a:xfrm>
            <a:off x="258445" y="3442970"/>
            <a:ext cx="11850370" cy="2356485"/>
          </a:xfrm>
          <a:prstGeom prst="rect">
            <a:avLst/>
          </a:prstGeom>
        </p:spPr>
      </p:pic>
    </p:spTree>
  </p:cSld>
  <p:clrMapOvr>
    <a:masterClrMapping/>
  </p:clrMapOvr>
  <p:transition spd="med" advTm="5516">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819150" y="168864"/>
            <a:ext cx="10969625" cy="720000"/>
          </a:xfrm>
        </p:spPr>
        <p:txBody>
          <a:bodyPr wrap="square" lIns="0" tIns="0" rIns="0" bIns="0">
            <a:normAutofit fontScale="90000"/>
          </a:bodyPr>
          <a:lstStyle/>
          <a:p>
            <a:pPr algn="ctr"/>
            <a:r>
              <a:rPr lang="en-US" sz="4600" spc="0" dirty="0">
                <a:latin typeface="+mj-lt"/>
              </a:rPr>
              <a:t>RTW (Return To Work)</a:t>
            </a:r>
            <a:endParaRPr lang="en-US" sz="4600" spc="0" dirty="0">
              <a:latin typeface="+mj-lt"/>
            </a:endParaRPr>
          </a:p>
        </p:txBody>
      </p:sp>
      <p:sp>
        <p:nvSpPr>
          <p:cNvPr id="3" name="Text Box 2"/>
          <p:cNvSpPr txBox="1"/>
          <p:nvPr/>
        </p:nvSpPr>
        <p:spPr>
          <a:xfrm>
            <a:off x="448310" y="889000"/>
            <a:ext cx="11339830" cy="1772285"/>
          </a:xfrm>
          <a:prstGeom prst="rect">
            <a:avLst/>
          </a:prstGeom>
        </p:spPr>
        <p:txBody>
          <a:bodyPr wrap="square">
            <a:spAutoFit/>
          </a:bodyPr>
          <a:p>
            <a:pPr marL="0" indent="457200" algn="just" defTabSz="457200">
              <a:spcBef>
                <a:spcPct val="0"/>
              </a:spcBef>
              <a:spcAft>
                <a:spcPct val="0"/>
              </a:spcAft>
            </a:pPr>
            <a:r>
              <a:rPr lang="en-PH" sz="1600">
                <a:solidFill>
                  <a:schemeClr val="tx1"/>
                </a:solidFill>
                <a:latin typeface="Verdana" panose="020B0604030504040204"/>
                <a:ea typeface="Verdana" panose="020B0604030504040204"/>
              </a:rPr>
              <a:t>A "Return to Work" notice is a formal communication from an employer to an employee, requiring them to resume their job duties.</a:t>
            </a:r>
            <a:endParaRPr lang="en-PH" sz="1600">
              <a:solidFill>
                <a:schemeClr val="tx1"/>
              </a:solidFill>
              <a:latin typeface="Verdana" panose="020B0604030504040204"/>
              <a:ea typeface="Verdana" panose="020B0604030504040204"/>
            </a:endParaRPr>
          </a:p>
          <a:p>
            <a:pPr marL="0" indent="0" algn="just" defTabSz="457200" eaLnBrk="0" hangingPunct="0">
              <a:lnSpc>
                <a:spcPct val="107000"/>
              </a:lnSpc>
              <a:spcBef>
                <a:spcPts val="700"/>
              </a:spcBef>
              <a:spcAft>
                <a:spcPct val="0"/>
              </a:spcAft>
            </a:pPr>
            <a:r>
              <a:rPr lang="en-PH" sz="1600">
                <a:solidFill>
                  <a:schemeClr val="tx1"/>
                </a:solidFill>
                <a:latin typeface="Verdana" panose="020B0604030504040204"/>
                <a:ea typeface="Times New Roman" panose="02020603050405020304"/>
              </a:rPr>
              <a:t>	* </a:t>
            </a:r>
            <a:r>
              <a:rPr lang="en-PH" sz="1600" b="1">
                <a:solidFill>
                  <a:schemeClr val="tx1"/>
                </a:solidFill>
                <a:latin typeface="Verdana" panose="020B0604030504040204"/>
                <a:ea typeface="Times New Roman" panose="02020603050405020304"/>
              </a:rPr>
              <a:t>Accessing RTW -</a:t>
            </a:r>
            <a:r>
              <a:rPr lang="en-US" sz="1600">
                <a:solidFill>
                  <a:schemeClr val="tx1"/>
                </a:solidFill>
                <a:latin typeface="Verdana" panose="020B0604030504040204"/>
                <a:ea typeface="SimSun" panose="02010600030101010101" pitchFamily="2" charset="-122"/>
              </a:rPr>
              <a:t>To access the </a:t>
            </a:r>
            <a:r>
              <a:rPr lang="en-PH" sz="1600">
                <a:solidFill>
                  <a:schemeClr val="tx1"/>
                </a:solidFill>
                <a:latin typeface="Verdana" panose="020B0604030504040204"/>
                <a:ea typeface="SimSun" panose="02010600030101010101" pitchFamily="2" charset="-122"/>
              </a:rPr>
              <a:t>RTW</a:t>
            </a:r>
            <a:r>
              <a:rPr lang="en-US" sz="1600">
                <a:solidFill>
                  <a:schemeClr val="tx1"/>
                </a:solidFill>
                <a:latin typeface="Verdana" panose="020B0604030504040204"/>
                <a:ea typeface="SimSun" panose="02010600030101010101" pitchFamily="2" charset="-122"/>
              </a:rPr>
              <a:t> section, go</a:t>
            </a:r>
            <a:r>
              <a:rPr lang="en-PH" sz="1600">
                <a:solidFill>
                  <a:schemeClr val="tx1"/>
                </a:solidFill>
                <a:latin typeface="Verdana" panose="020B0604030504040204"/>
                <a:ea typeface="SimSun" panose="02010600030101010101" pitchFamily="2" charset="-122"/>
              </a:rPr>
              <a:t> to the main window. Click on </a:t>
            </a:r>
            <a:r>
              <a:rPr lang="en-PH" sz="1600" b="1">
                <a:solidFill>
                  <a:schemeClr val="tx1"/>
                </a:solidFill>
                <a:latin typeface="Verdana" panose="020B0604030504040204"/>
                <a:ea typeface="SimSun" panose="02010600030101010101" pitchFamily="2" charset="-122"/>
              </a:rPr>
              <a:t>RTW </a:t>
            </a:r>
            <a:r>
              <a:rPr lang="en-PH" sz="1600">
                <a:solidFill>
                  <a:schemeClr val="tx1"/>
                </a:solidFill>
                <a:latin typeface="Verdana" panose="020B0604030504040204"/>
                <a:ea typeface="SimSun" panose="02010600030101010101" pitchFamily="2" charset="-122"/>
              </a:rPr>
              <a:t>menu bar, then choose the criteria appears as shown below. The Labor Systems (LS) user(s) can view only the criteria base on their  user LOGIN.</a:t>
            </a:r>
            <a:r>
              <a:rPr lang="en-PH">
                <a:solidFill>
                  <a:schemeClr val="tx1"/>
                </a:solidFill>
                <a:latin typeface="Verdana" panose="020B0604030504040204"/>
                <a:ea typeface="SimSun" panose="02010600030101010101" pitchFamily="2" charset="-122"/>
              </a:rPr>
              <a:t> </a:t>
            </a:r>
            <a:endParaRPr lang="en-PH">
              <a:solidFill>
                <a:schemeClr val="tx1"/>
              </a:solidFill>
              <a:latin typeface="Verdana" panose="020B0604030504040204"/>
              <a:ea typeface="SimSun" panose="02010600030101010101" pitchFamily="2" charset="-122"/>
            </a:endParaRPr>
          </a:p>
          <a:p>
            <a:pPr algn="just" defTabSz="457200"/>
            <a:endParaRPr lang="en-PH">
              <a:solidFill>
                <a:schemeClr val="tx1"/>
              </a:solidFill>
              <a:latin typeface="Verdana" panose="020B0604030504040204"/>
              <a:ea typeface="DengXian"/>
            </a:endParaRPr>
          </a:p>
        </p:txBody>
      </p:sp>
      <p:sp>
        <p:nvSpPr>
          <p:cNvPr id="6" name="Text Box 5"/>
          <p:cNvSpPr txBox="1"/>
          <p:nvPr/>
        </p:nvSpPr>
        <p:spPr>
          <a:xfrm>
            <a:off x="6131560" y="2426335"/>
            <a:ext cx="6095365" cy="2281555"/>
          </a:xfrm>
          <a:prstGeom prst="rect">
            <a:avLst/>
          </a:prstGeom>
          <a:noFill/>
        </p:spPr>
        <p:txBody>
          <a:bodyPr wrap="square" rtlCol="0" anchor="t">
            <a:noAutofit/>
          </a:bodyPr>
          <a:p>
            <a:pPr algn="just" defTabSz="457200"/>
            <a:r>
              <a:rPr lang="en-PH">
                <a:latin typeface="Verdana" panose="020B0604030504040204"/>
                <a:ea typeface="DengXian"/>
                <a:sym typeface="+mn-ea"/>
              </a:rPr>
              <a:t>On selecting the “</a:t>
            </a:r>
            <a:r>
              <a:rPr lang="en-PH" b="1">
                <a:latin typeface="Verdana" panose="020B0604030504040204"/>
                <a:ea typeface="DengXian"/>
                <a:sym typeface="+mn-ea"/>
              </a:rPr>
              <a:t>RTW</a:t>
            </a:r>
            <a:r>
              <a:rPr lang="en-PH">
                <a:latin typeface="Verdana" panose="020B0604030504040204"/>
                <a:ea typeface="DengXian"/>
                <a:sym typeface="+mn-ea"/>
              </a:rPr>
              <a:t>” option on the menu-bar of the main window, a pull-down menu is displayed. </a:t>
            </a:r>
            <a:endParaRPr lang="en-PH">
              <a:latin typeface="Verdana" panose="020B0604030504040204"/>
              <a:ea typeface="DengXian"/>
              <a:sym typeface="+mn-ea"/>
            </a:endParaRPr>
          </a:p>
          <a:p>
            <a:pPr algn="just" defTabSz="457200"/>
            <a:endParaRPr lang="en-PH" b="1">
              <a:latin typeface="Verdana" panose="020B0604030504040204"/>
              <a:ea typeface="DengXian"/>
              <a:sym typeface="+mn-ea"/>
            </a:endParaRPr>
          </a:p>
          <a:p>
            <a:pPr algn="just" defTabSz="457200"/>
            <a:r>
              <a:rPr lang="en-PH" sz="1600" b="1">
                <a:latin typeface="Verdana" panose="020B0604030504040204"/>
                <a:ea typeface="DengXian"/>
                <a:sym typeface="+mn-ea"/>
              </a:rPr>
              <a:t>*</a:t>
            </a:r>
            <a:r>
              <a:rPr lang="en-PH" sz="1600">
                <a:latin typeface="Verdana" panose="020B0604030504040204"/>
                <a:ea typeface="DengXian"/>
                <a:sym typeface="+mn-ea"/>
              </a:rPr>
              <a:t> </a:t>
            </a:r>
            <a:r>
              <a:rPr lang="en-PH" sz="1600" b="1">
                <a:latin typeface="Verdana" panose="020B0604030504040204"/>
                <a:ea typeface="DengXian"/>
                <a:sym typeface="+mn-ea"/>
              </a:rPr>
              <a:t>RTW1 DATA ENTRY- </a:t>
            </a:r>
            <a:r>
              <a:rPr lang="en-PH" sz="1600">
                <a:latin typeface="Verdana" panose="020B0604030504040204"/>
                <a:ea typeface="DengXian"/>
                <a:sym typeface="+mn-ea"/>
              </a:rPr>
              <a:t>Where to encode the first Return to work notice of the Employee.</a:t>
            </a:r>
            <a:endParaRPr lang="en-PH" sz="1600">
              <a:latin typeface="Verdana" panose="020B0604030504040204"/>
              <a:ea typeface="DengXian"/>
              <a:sym typeface="+mn-ea"/>
            </a:endParaRPr>
          </a:p>
          <a:p>
            <a:pPr algn="just" defTabSz="457200"/>
            <a:endParaRPr lang="en-PH" sz="1600">
              <a:latin typeface="Verdana" panose="020B0604030504040204"/>
              <a:ea typeface="DengXian"/>
              <a:sym typeface="+mn-ea"/>
            </a:endParaRPr>
          </a:p>
          <a:p>
            <a:pPr algn="just" defTabSz="457200"/>
            <a:endParaRPr lang="en-PH">
              <a:latin typeface="Verdana" panose="020B0604030504040204"/>
              <a:ea typeface="DengXian"/>
              <a:sym typeface="+mn-ea"/>
            </a:endParaRPr>
          </a:p>
          <a:p>
            <a:pPr algn="just" defTabSz="457200"/>
            <a:endParaRPr lang="en-PH">
              <a:latin typeface="Verdana" panose="020B0604030504040204"/>
              <a:ea typeface="DengXian"/>
              <a:sym typeface="+mn-ea"/>
            </a:endParaRPr>
          </a:p>
          <a:p>
            <a:pPr algn="just" defTabSz="457200"/>
            <a:endParaRPr lang="en-PH">
              <a:latin typeface="Verdana" panose="020B0604030504040204"/>
              <a:ea typeface="DengXian"/>
              <a:sym typeface="+mn-ea"/>
            </a:endParaRPr>
          </a:p>
        </p:txBody>
      </p:sp>
      <p:pic>
        <p:nvPicPr>
          <p:cNvPr id="7" name="Picture 6"/>
          <p:cNvPicPr>
            <a:picLocks noChangeAspect="1"/>
          </p:cNvPicPr>
          <p:nvPr/>
        </p:nvPicPr>
        <p:blipFill>
          <a:blip r:embed="rId2"/>
          <a:srcRect b="40794"/>
          <a:stretch>
            <a:fillRect/>
          </a:stretch>
        </p:blipFill>
        <p:spPr>
          <a:xfrm>
            <a:off x="448310" y="2426335"/>
            <a:ext cx="5683250" cy="2405380"/>
          </a:xfrm>
          <a:prstGeom prst="rect">
            <a:avLst/>
          </a:prstGeom>
        </p:spPr>
      </p:pic>
      <p:pic>
        <p:nvPicPr>
          <p:cNvPr id="34" name="Picture 33" descr="footer mindbridge_copy"/>
          <p:cNvPicPr>
            <a:picLocks noChangeAspect="1"/>
          </p:cNvPicPr>
          <p:nvPr/>
        </p:nvPicPr>
        <p:blipFill>
          <a:blip r:embed="rId3"/>
          <a:stretch>
            <a:fillRect/>
          </a:stretch>
        </p:blipFill>
        <p:spPr>
          <a:xfrm>
            <a:off x="11023824" y="6488874"/>
            <a:ext cx="890905" cy="345440"/>
          </a:xfrm>
          <a:prstGeom prst="rect">
            <a:avLst/>
          </a:prstGeom>
        </p:spPr>
      </p:pic>
      <p:sp>
        <p:nvSpPr>
          <p:cNvPr id="4" name="Text Box 3"/>
          <p:cNvSpPr txBox="1"/>
          <p:nvPr/>
        </p:nvSpPr>
        <p:spPr>
          <a:xfrm>
            <a:off x="2748280" y="4909820"/>
            <a:ext cx="5948680" cy="561975"/>
          </a:xfrm>
          <a:prstGeom prst="rect">
            <a:avLst/>
          </a:prstGeom>
        </p:spPr>
        <p:txBody>
          <a:bodyPr>
            <a:noAutofit/>
          </a:bodyPr>
          <a:p>
            <a:pPr defTabSz="457200"/>
            <a:r>
              <a:rPr lang="en-PH" sz="2800" b="1">
                <a:solidFill>
                  <a:schemeClr val="tx1"/>
                </a:solidFill>
                <a:latin typeface="Verdana" panose="020B0604030504040204"/>
                <a:ea typeface="DengXian"/>
              </a:rPr>
              <a:t>RTW1 (Return To Work1)</a:t>
            </a:r>
            <a:endParaRPr lang="en-PH" sz="2800" b="1">
              <a:solidFill>
                <a:schemeClr val="tx1"/>
              </a:solidFill>
              <a:latin typeface="Verdana" panose="020B0604030504040204"/>
              <a:ea typeface="DengXian"/>
            </a:endParaRPr>
          </a:p>
        </p:txBody>
      </p:sp>
      <p:sp>
        <p:nvSpPr>
          <p:cNvPr id="8" name="Text Box 7"/>
          <p:cNvSpPr txBox="1"/>
          <p:nvPr/>
        </p:nvSpPr>
        <p:spPr>
          <a:xfrm>
            <a:off x="732155" y="5471795"/>
            <a:ext cx="10880725" cy="1209675"/>
          </a:xfrm>
          <a:prstGeom prst="rect">
            <a:avLst/>
          </a:prstGeom>
        </p:spPr>
        <p:txBody>
          <a:bodyPr wrap="square">
            <a:spAutoFit/>
          </a:bodyPr>
          <a:p>
            <a:pPr marL="0" indent="457200" algn="just" defTabSz="457200" eaLnBrk="0" hangingPunct="0">
              <a:lnSpc>
                <a:spcPct val="107000"/>
              </a:lnSpc>
              <a:spcBef>
                <a:spcPct val="0"/>
              </a:spcBef>
              <a:spcAft>
                <a:spcPct val="0"/>
              </a:spcAft>
            </a:pPr>
            <a:r>
              <a:rPr lang="en-PH" sz="1700">
                <a:solidFill>
                  <a:schemeClr val="tx1"/>
                </a:solidFill>
                <a:latin typeface="Verdana" panose="020B0604030504040204"/>
                <a:ea typeface="Verdana" panose="020B0604030504040204"/>
              </a:rPr>
              <a:t>An RTW1 (Initial Notice), or Return to Work 1 Order, acts as a formal communication from an employer to an employee who has been absent without approved leave (AWOL). A warning that failure to report back or respond in 48 hours may lead to disciplinary action, including termination for abandonment of work. </a:t>
            </a:r>
            <a:endParaRPr lang="en-PH" sz="1700">
              <a:solidFill>
                <a:schemeClr val="tx1"/>
              </a:solidFill>
              <a:latin typeface="Verdana" panose="020B0604030504040204"/>
              <a:ea typeface="Verdana" panose="020B0604030504040204"/>
            </a:endParaRPr>
          </a:p>
        </p:txBody>
      </p:sp>
    </p:spTree>
    <p:custDataLst>
      <p:tags r:id="rId4"/>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Picture 5"/>
          <p:cNvPicPr>
            <a:picLocks noChangeAspect="1"/>
          </p:cNvPicPr>
          <p:nvPr/>
        </p:nvPicPr>
        <p:blipFill>
          <a:blip r:embed="rId1"/>
          <a:srcRect b="40644"/>
          <a:stretch>
            <a:fillRect/>
          </a:stretch>
        </p:blipFill>
        <p:spPr>
          <a:xfrm>
            <a:off x="1961515" y="875030"/>
            <a:ext cx="7802880" cy="2258695"/>
          </a:xfrm>
          <a:prstGeom prst="rect">
            <a:avLst/>
          </a:prstGeom>
        </p:spPr>
      </p:pic>
      <p:sp>
        <p:nvSpPr>
          <p:cNvPr id="14" name="Text Box 13"/>
          <p:cNvSpPr txBox="1"/>
          <p:nvPr/>
        </p:nvSpPr>
        <p:spPr>
          <a:xfrm>
            <a:off x="2336800" y="278765"/>
            <a:ext cx="6836410" cy="660400"/>
          </a:xfrm>
          <a:prstGeom prst="rect">
            <a:avLst/>
          </a:prstGeom>
        </p:spPr>
        <p:txBody>
          <a:bodyPr wrap="square">
            <a:spAutoFit/>
          </a:bodyPr>
          <a:p>
            <a:pPr marL="914400" indent="457200" algn="ctr" defTabSz="457200">
              <a:spcBef>
                <a:spcPct val="0"/>
              </a:spcBef>
              <a:spcAft>
                <a:spcPct val="0"/>
              </a:spcAft>
            </a:pPr>
            <a:r>
              <a:rPr lang="en-PH" sz="2100" b="1">
                <a:latin typeface="Verdana" panose="020B0604030504040204" pitchFamily="34" charset="0"/>
                <a:ea typeface="DengXian"/>
                <a:cs typeface="Verdana" panose="020B0604030504040204" pitchFamily="34" charset="0"/>
              </a:rPr>
              <a:t>Toggle mouse/cursor to the RTW </a:t>
            </a:r>
            <a:endParaRPr lang="en-PH" sz="2100" b="1">
              <a:latin typeface="Calibri" panose="020F0502020204030204"/>
              <a:ea typeface="DengXian"/>
            </a:endParaRPr>
          </a:p>
          <a:p>
            <a:pPr marL="127000" indent="1828800" algn="just" defTabSz="457200">
              <a:spcBef>
                <a:spcPct val="0"/>
              </a:spcBef>
              <a:spcAft>
                <a:spcPct val="0"/>
              </a:spcAft>
            </a:pPr>
            <a:r>
              <a:rPr lang="en-PH" sz="1600">
                <a:solidFill>
                  <a:srgbClr val="262626"/>
                </a:solidFill>
                <a:latin typeface="Verdana" panose="020B0604030504040204"/>
                <a:ea typeface="Verdana" panose="020B0604030504040204"/>
              </a:rPr>
              <a:t>=&gt;  RTW1 DATA ENTRY </a:t>
            </a:r>
            <a:endParaRPr lang="en-PH" sz="1600">
              <a:solidFill>
                <a:srgbClr val="262626"/>
              </a:solidFill>
              <a:latin typeface="Verdana" panose="020B0604030504040204"/>
              <a:ea typeface="Verdana" panose="020B0604030504040204"/>
            </a:endParaRPr>
          </a:p>
        </p:txBody>
      </p:sp>
      <p:pic>
        <p:nvPicPr>
          <p:cNvPr id="34" name="Picture 33" descr="footer mindbridge_copy"/>
          <p:cNvPicPr>
            <a:picLocks noChangeAspect="1"/>
          </p:cNvPicPr>
          <p:nvPr/>
        </p:nvPicPr>
        <p:blipFill>
          <a:blip r:embed="rId2"/>
          <a:stretch>
            <a:fillRect/>
          </a:stretch>
        </p:blipFill>
        <p:spPr>
          <a:xfrm>
            <a:off x="11023824" y="6488874"/>
            <a:ext cx="890905" cy="345440"/>
          </a:xfrm>
          <a:prstGeom prst="rect">
            <a:avLst/>
          </a:prstGeom>
        </p:spPr>
      </p:pic>
      <p:sp>
        <p:nvSpPr>
          <p:cNvPr id="15" name="Text Box 14"/>
          <p:cNvSpPr txBox="1"/>
          <p:nvPr/>
        </p:nvSpPr>
        <p:spPr>
          <a:xfrm>
            <a:off x="542290" y="3133725"/>
            <a:ext cx="11106785" cy="834390"/>
          </a:xfrm>
          <a:prstGeom prst="rect">
            <a:avLst/>
          </a:prstGeom>
        </p:spPr>
        <p:txBody>
          <a:bodyPr wrap="square">
            <a:noAutofit/>
          </a:bodyPr>
          <a:p>
            <a:pPr indent="457200" algn="just" defTabSz="457200"/>
            <a:r>
              <a:rPr lang="en-PH">
                <a:solidFill>
                  <a:schemeClr val="tx1"/>
                </a:solidFill>
                <a:latin typeface="Verdana" panose="020B0604030504040204"/>
                <a:ea typeface="DengXian"/>
              </a:rPr>
              <a:t>On selecting the “RTW1 DATA ENTRY” option, the Information window screen is displayed. Given in the next window is a sample display of the RTW1 DATA ENTRY control information window.</a:t>
            </a:r>
            <a:endParaRPr lang="en-PH">
              <a:solidFill>
                <a:schemeClr val="tx1"/>
              </a:solidFill>
              <a:latin typeface="Verdana" panose="020B0604030504040204"/>
              <a:ea typeface="DengXian"/>
            </a:endParaRPr>
          </a:p>
        </p:txBody>
      </p:sp>
      <p:pic>
        <p:nvPicPr>
          <p:cNvPr id="10" name="Picture 1"/>
          <p:cNvPicPr>
            <a:picLocks noChangeAspect="1"/>
          </p:cNvPicPr>
          <p:nvPr/>
        </p:nvPicPr>
        <p:blipFill>
          <a:blip r:embed="rId3"/>
          <a:stretch>
            <a:fillRect/>
          </a:stretch>
        </p:blipFill>
        <p:spPr>
          <a:xfrm>
            <a:off x="1651000" y="3781425"/>
            <a:ext cx="6110605" cy="2824480"/>
          </a:xfrm>
          <a:prstGeom prst="rect">
            <a:avLst/>
          </a:prstGeom>
          <a:noFill/>
          <a:ln>
            <a:noFill/>
          </a:ln>
        </p:spPr>
      </p:pic>
      <p:sp>
        <p:nvSpPr>
          <p:cNvPr id="11" name="Text Box 10"/>
          <p:cNvSpPr txBox="1"/>
          <p:nvPr/>
        </p:nvSpPr>
        <p:spPr>
          <a:xfrm>
            <a:off x="7761605" y="4810760"/>
            <a:ext cx="3860800" cy="765175"/>
          </a:xfrm>
          <a:prstGeom prst="rect">
            <a:avLst/>
          </a:prstGeom>
        </p:spPr>
        <p:txBody>
          <a:bodyPr wrap="square">
            <a:noAutofit/>
          </a:bodyPr>
          <a:p>
            <a:pPr marL="69850" indent="457200" algn="just" defTabSz="457200">
              <a:spcBef>
                <a:spcPct val="0"/>
              </a:spcBef>
              <a:spcAft>
                <a:spcPts val="600"/>
              </a:spcAft>
            </a:pPr>
            <a:r>
              <a:rPr lang="en-PH">
                <a:solidFill>
                  <a:schemeClr val="bg1"/>
                </a:solidFill>
                <a:latin typeface="Verdana" panose="020B0604030504040204"/>
                <a:ea typeface="Verdana" panose="020B0604030504040204"/>
              </a:rPr>
              <a:t>Fill in all fields based on the documents handled.</a:t>
            </a:r>
            <a:endParaRPr lang="en-PH">
              <a:solidFill>
                <a:schemeClr val="bg1"/>
              </a:solidFill>
              <a:latin typeface="Verdana" panose="020B0604030504040204"/>
              <a:ea typeface="Verdana" panose="020B0604030504040204"/>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4" name="Picture 33" descr="footer mindbridge_copy"/>
          <p:cNvPicPr>
            <a:picLocks noChangeAspect="1"/>
          </p:cNvPicPr>
          <p:nvPr/>
        </p:nvPicPr>
        <p:blipFill>
          <a:blip r:embed="rId1"/>
          <a:stretch>
            <a:fillRect/>
          </a:stretch>
        </p:blipFill>
        <p:spPr>
          <a:xfrm>
            <a:off x="10948894" y="6370764"/>
            <a:ext cx="890905" cy="345440"/>
          </a:xfrm>
          <a:prstGeom prst="rect">
            <a:avLst/>
          </a:prstGeom>
        </p:spPr>
      </p:pic>
      <p:sp>
        <p:nvSpPr>
          <p:cNvPr id="14" name="Text Box 13"/>
          <p:cNvSpPr txBox="1"/>
          <p:nvPr/>
        </p:nvSpPr>
        <p:spPr>
          <a:xfrm>
            <a:off x="518160" y="387985"/>
            <a:ext cx="5441315" cy="1668780"/>
          </a:xfrm>
          <a:prstGeom prst="rect">
            <a:avLst/>
          </a:prstGeom>
        </p:spPr>
        <p:txBody>
          <a:bodyPr wrap="square">
            <a:spAutoFit/>
          </a:bodyPr>
          <a:p>
            <a:pPr marL="0" indent="457200" algn="just" defTabSz="457200" eaLnBrk="0" hangingPunct="0">
              <a:lnSpc>
                <a:spcPct val="107000"/>
              </a:lnSpc>
              <a:spcBef>
                <a:spcPts val="500"/>
              </a:spcBef>
              <a:spcAft>
                <a:spcPct val="0"/>
              </a:spcAft>
            </a:pPr>
            <a:r>
              <a:rPr lang="en-PH" sz="1600">
                <a:solidFill>
                  <a:srgbClr val="262626"/>
                </a:solidFill>
                <a:latin typeface="Verdana" panose="020B0604030504040204"/>
                <a:ea typeface="Verdana" panose="020B0604030504040204"/>
              </a:rPr>
              <a:t>Always review the encoded data to ensure all data is correctly populated before finalizing,  and saving. After ensuring all required fields are correctly completed, the data is saved by selecting the "</a:t>
            </a:r>
            <a:r>
              <a:rPr lang="en-PH" sz="1600" b="1">
                <a:solidFill>
                  <a:srgbClr val="00B0F0"/>
                </a:solidFill>
                <a:latin typeface="Verdana" panose="020B0604030504040204"/>
                <a:ea typeface="Verdana" panose="020B0604030504040204"/>
              </a:rPr>
              <a:t>SAVE</a:t>
            </a:r>
            <a:r>
              <a:rPr lang="en-PH" sz="1600">
                <a:solidFill>
                  <a:srgbClr val="262626"/>
                </a:solidFill>
                <a:latin typeface="Verdana" panose="020B0604030504040204"/>
                <a:ea typeface="Verdana" panose="020B0604030504040204"/>
              </a:rPr>
              <a:t>" button and a pop message window is displayed.</a:t>
            </a:r>
            <a:endParaRPr lang="en-PH" sz="1600">
              <a:solidFill>
                <a:srgbClr val="262626"/>
              </a:solidFill>
              <a:latin typeface="Verdana" panose="020B0604030504040204"/>
              <a:ea typeface="Verdana" panose="020B0604030504040204"/>
            </a:endParaRPr>
          </a:p>
        </p:txBody>
      </p:sp>
      <p:pic>
        <p:nvPicPr>
          <p:cNvPr id="22" name="Picture 3"/>
          <p:cNvPicPr>
            <a:picLocks noChangeAspect="1"/>
          </p:cNvPicPr>
          <p:nvPr/>
        </p:nvPicPr>
        <p:blipFill>
          <a:blip r:embed="rId2"/>
          <a:stretch>
            <a:fillRect/>
          </a:stretch>
        </p:blipFill>
        <p:spPr>
          <a:xfrm>
            <a:off x="2210435" y="1870075"/>
            <a:ext cx="3117850" cy="737870"/>
          </a:xfrm>
          <a:prstGeom prst="rect">
            <a:avLst/>
          </a:prstGeom>
          <a:noFill/>
          <a:ln>
            <a:noFill/>
          </a:ln>
        </p:spPr>
      </p:pic>
      <p:sp>
        <p:nvSpPr>
          <p:cNvPr id="15" name="Text Box 14"/>
          <p:cNvSpPr txBox="1"/>
          <p:nvPr/>
        </p:nvSpPr>
        <p:spPr>
          <a:xfrm>
            <a:off x="934720" y="2687003"/>
            <a:ext cx="5080000" cy="337185"/>
          </a:xfrm>
          <a:prstGeom prst="rect">
            <a:avLst/>
          </a:prstGeom>
        </p:spPr>
        <p:txBody>
          <a:bodyPr>
            <a:spAutoFit/>
          </a:bodyPr>
          <a:p>
            <a:pPr defTabSz="457200"/>
            <a:r>
              <a:rPr lang="en-PH" sz="1600">
                <a:solidFill>
                  <a:srgbClr val="262626"/>
                </a:solidFill>
                <a:latin typeface="Verdana" panose="020B0604030504040204"/>
                <a:ea typeface="DengXian"/>
              </a:rPr>
              <a:t>Click “OK” to return to Data Entry screen</a:t>
            </a:r>
            <a:endParaRPr lang="en-PH" sz="1600">
              <a:solidFill>
                <a:srgbClr val="262626"/>
              </a:solidFill>
              <a:latin typeface="Verdana" panose="020B0604030504040204"/>
              <a:ea typeface="DengXian"/>
            </a:endParaRPr>
          </a:p>
        </p:txBody>
      </p:sp>
      <p:sp>
        <p:nvSpPr>
          <p:cNvPr id="16" name="Text Box 15"/>
          <p:cNvSpPr txBox="1"/>
          <p:nvPr/>
        </p:nvSpPr>
        <p:spPr>
          <a:xfrm>
            <a:off x="401955" y="3208655"/>
            <a:ext cx="2063115" cy="398780"/>
          </a:xfrm>
          <a:prstGeom prst="rect">
            <a:avLst/>
          </a:prstGeom>
        </p:spPr>
        <p:txBody>
          <a:bodyPr wrap="square">
            <a:spAutoFit/>
          </a:bodyPr>
          <a:p>
            <a:pPr defTabSz="457200"/>
            <a:r>
              <a:rPr lang="en-PH" sz="2000" b="1">
                <a:solidFill>
                  <a:srgbClr val="000000"/>
                </a:solidFill>
                <a:latin typeface="Verdana" panose="020B0604030504040204"/>
                <a:ea typeface="DengXian"/>
              </a:rPr>
              <a:t>RTW1 OPEN</a:t>
            </a:r>
            <a:endParaRPr lang="en-PH" sz="2000" b="1">
              <a:solidFill>
                <a:srgbClr val="000000"/>
              </a:solidFill>
              <a:latin typeface="Verdana" panose="020B0604030504040204"/>
              <a:ea typeface="DengXian"/>
            </a:endParaRPr>
          </a:p>
        </p:txBody>
      </p:sp>
      <p:sp>
        <p:nvSpPr>
          <p:cNvPr id="17" name="Text Box 16"/>
          <p:cNvSpPr txBox="1"/>
          <p:nvPr/>
        </p:nvSpPr>
        <p:spPr>
          <a:xfrm>
            <a:off x="879475" y="3572193"/>
            <a:ext cx="5080000" cy="337185"/>
          </a:xfrm>
          <a:prstGeom prst="rect">
            <a:avLst/>
          </a:prstGeom>
        </p:spPr>
        <p:txBody>
          <a:bodyPr>
            <a:spAutoFit/>
          </a:bodyPr>
          <a:p>
            <a:pPr defTabSz="457200"/>
            <a:r>
              <a:rPr lang="en-PH" sz="1600" b="1">
                <a:solidFill>
                  <a:srgbClr val="262626"/>
                </a:solidFill>
                <a:latin typeface="Verdana" panose="020B0604030504040204"/>
                <a:ea typeface="DengXian"/>
              </a:rPr>
              <a:t>Toggle mouse/cursor to the RTW </a:t>
            </a:r>
            <a:endParaRPr lang="en-PH" sz="1600" b="1">
              <a:solidFill>
                <a:srgbClr val="262626"/>
              </a:solidFill>
              <a:latin typeface="Verdana" panose="020B0604030504040204"/>
              <a:ea typeface="DengXian"/>
            </a:endParaRPr>
          </a:p>
        </p:txBody>
      </p:sp>
      <p:sp>
        <p:nvSpPr>
          <p:cNvPr id="18" name="Text Box 17"/>
          <p:cNvSpPr txBox="1"/>
          <p:nvPr/>
        </p:nvSpPr>
        <p:spPr>
          <a:xfrm>
            <a:off x="1245235" y="3974465"/>
            <a:ext cx="3731260" cy="878205"/>
          </a:xfrm>
          <a:prstGeom prst="rect">
            <a:avLst/>
          </a:prstGeom>
          <a:noFill/>
        </p:spPr>
        <p:txBody>
          <a:bodyPr wrap="square" rtlCol="0">
            <a:noAutofit/>
          </a:bodyPr>
          <a:p>
            <a:pPr algn="just"/>
            <a:r>
              <a:rPr lang="en-US" altLang="en-US" b="1"/>
              <a:t>=&gt;  RTW1 OPEN</a:t>
            </a:r>
            <a:r>
              <a:rPr lang="en-PH" altLang="en-US" b="1"/>
              <a:t> </a:t>
            </a:r>
            <a:r>
              <a:rPr lang="en-PH" altLang="en-US"/>
              <a:t>= </a:t>
            </a:r>
            <a:r>
              <a:rPr lang="en-US" altLang="en-US"/>
              <a:t> </a:t>
            </a:r>
            <a:r>
              <a:rPr lang="en-PH" altLang="en-US" sz="1600"/>
              <a:t>U</a:t>
            </a:r>
            <a:r>
              <a:rPr lang="en-US" altLang="en-US" sz="1600"/>
              <a:t>sually only becomes active after </a:t>
            </a:r>
            <a:r>
              <a:rPr lang="en-PH" altLang="en-US" sz="1600"/>
              <a:t>the user(s) </a:t>
            </a:r>
            <a:r>
              <a:rPr lang="en-US" altLang="en-US" sz="1600"/>
              <a:t> encode</a:t>
            </a:r>
            <a:r>
              <a:rPr lang="en-PH" altLang="en-US" sz="1600"/>
              <a:t>d</a:t>
            </a:r>
            <a:r>
              <a:rPr lang="en-US" altLang="en-US" sz="1600"/>
              <a:t>  Return to Work </a:t>
            </a:r>
            <a:r>
              <a:rPr lang="en-PH" altLang="en-US" sz="1600"/>
              <a:t>1</a:t>
            </a:r>
            <a:r>
              <a:rPr lang="en-US" altLang="en-US" sz="1600"/>
              <a:t> (RTW</a:t>
            </a:r>
            <a:r>
              <a:rPr lang="en-PH" altLang="en-US" sz="1600"/>
              <a:t>1</a:t>
            </a:r>
            <a:r>
              <a:rPr lang="en-US" altLang="en-US" sz="1600"/>
              <a:t>) </a:t>
            </a:r>
            <a:r>
              <a:rPr lang="en-PH" altLang="en-US" sz="1600"/>
              <a:t>into the  system. Just refresh the menu bar always.</a:t>
            </a:r>
            <a:endParaRPr lang="en-US" altLang="en-US" sz="1600"/>
          </a:p>
        </p:txBody>
      </p:sp>
      <p:pic>
        <p:nvPicPr>
          <p:cNvPr id="19" name="Picture 18"/>
          <p:cNvPicPr>
            <a:picLocks noChangeAspect="1"/>
          </p:cNvPicPr>
          <p:nvPr/>
        </p:nvPicPr>
        <p:blipFill>
          <a:blip r:embed="rId3"/>
          <a:srcRect b="35048"/>
          <a:stretch>
            <a:fillRect/>
          </a:stretch>
        </p:blipFill>
        <p:spPr>
          <a:xfrm>
            <a:off x="4977765" y="3655060"/>
            <a:ext cx="6996430" cy="2712085"/>
          </a:xfrm>
          <a:prstGeom prst="rect">
            <a:avLst/>
          </a:prstGeom>
        </p:spPr>
      </p:pic>
      <p:pic>
        <p:nvPicPr>
          <p:cNvPr id="20" name="Picture 19"/>
          <p:cNvPicPr>
            <a:picLocks noChangeAspect="1"/>
          </p:cNvPicPr>
          <p:nvPr/>
        </p:nvPicPr>
        <p:blipFill>
          <a:blip r:embed="rId4"/>
          <a:stretch>
            <a:fillRect/>
          </a:stretch>
        </p:blipFill>
        <p:spPr>
          <a:xfrm>
            <a:off x="5959475" y="448945"/>
            <a:ext cx="5943600" cy="2717800"/>
          </a:xfrm>
          <a:prstGeom prst="rect">
            <a:avLst/>
          </a:prstGeom>
        </p:spPr>
      </p:pic>
      <p:sp>
        <p:nvSpPr>
          <p:cNvPr id="21" name="Text Box 20"/>
          <p:cNvSpPr txBox="1"/>
          <p:nvPr/>
        </p:nvSpPr>
        <p:spPr>
          <a:xfrm>
            <a:off x="288925" y="5424805"/>
            <a:ext cx="4490720" cy="1322070"/>
          </a:xfrm>
          <a:prstGeom prst="rect">
            <a:avLst/>
          </a:prstGeom>
        </p:spPr>
        <p:txBody>
          <a:bodyPr wrap="square">
            <a:spAutoFit/>
          </a:bodyPr>
          <a:p>
            <a:pPr marL="69850" indent="457200" algn="just" defTabSz="457200">
              <a:spcBef>
                <a:spcPct val="0"/>
              </a:spcBef>
              <a:spcAft>
                <a:spcPct val="0"/>
              </a:spcAft>
            </a:pPr>
            <a:r>
              <a:rPr lang="en-PH" sz="1600">
                <a:solidFill>
                  <a:schemeClr val="tx1"/>
                </a:solidFill>
                <a:latin typeface="Verdana" panose="020B0604030504040204"/>
                <a:ea typeface="Verdana" panose="020B0604030504040204"/>
              </a:rPr>
              <a:t>On selecting the “RTW1 OPEN” option, all the information encoded will displayed / show on the window screen. Given below is a sample display of the RTW1 OPEN control information window.</a:t>
            </a:r>
            <a:r>
              <a:rPr lang="en-PH" sz="1600">
                <a:solidFill>
                  <a:srgbClr val="262626"/>
                </a:solidFill>
                <a:latin typeface="Verdana" panose="020B0604030504040204"/>
                <a:ea typeface="Verdana" panose="020B0604030504040204"/>
              </a:rPr>
              <a:t> </a:t>
            </a:r>
            <a:endParaRPr lang="en-PH" sz="1600">
              <a:solidFill>
                <a:srgbClr val="262626"/>
              </a:solidFill>
              <a:latin typeface="Verdana" panose="020B0604030504040204"/>
              <a:ea typeface="Verdana" panose="020B060403050404020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ext Box 5"/>
          <p:cNvSpPr txBox="1"/>
          <p:nvPr/>
        </p:nvSpPr>
        <p:spPr>
          <a:xfrm>
            <a:off x="477520" y="1411605"/>
            <a:ext cx="4685030" cy="829945"/>
          </a:xfrm>
          <a:prstGeom prst="rect">
            <a:avLst/>
          </a:prstGeom>
        </p:spPr>
        <p:txBody>
          <a:bodyPr wrap="square">
            <a:spAutoFit/>
          </a:bodyPr>
          <a:p>
            <a:pPr marL="0" indent="0" algn="just" defTabSz="457200">
              <a:spcBef>
                <a:spcPct val="0"/>
              </a:spcBef>
              <a:spcAft>
                <a:spcPct val="0"/>
              </a:spcAft>
            </a:pPr>
            <a:r>
              <a:rPr lang="en-PH" sz="1600">
                <a:solidFill>
                  <a:srgbClr val="262626"/>
                </a:solidFill>
                <a:latin typeface="Verdana" panose="020B0604030504040204"/>
                <a:ea typeface="Verdana" panose="020B0604030504040204"/>
              </a:rPr>
              <a:t>Click “PRINT RTW1” to view the RTW1 letter PDF file as shown on the screen.</a:t>
            </a:r>
            <a:endParaRPr lang="en-PH" sz="1600">
              <a:solidFill>
                <a:srgbClr val="262626"/>
              </a:solidFill>
              <a:latin typeface="Verdana" panose="020B0604030504040204"/>
              <a:ea typeface="Verdana" panose="020B0604030504040204"/>
            </a:endParaRPr>
          </a:p>
          <a:p>
            <a:pPr marL="0" indent="0" algn="just" defTabSz="457200">
              <a:spcBef>
                <a:spcPct val="0"/>
              </a:spcBef>
              <a:spcAft>
                <a:spcPct val="0"/>
              </a:spcAft>
            </a:pPr>
            <a:r>
              <a:rPr lang="en-PH" sz="1600">
                <a:solidFill>
                  <a:srgbClr val="262626"/>
                </a:solidFill>
                <a:latin typeface="Verdana" panose="020B0604030504040204"/>
                <a:ea typeface="Verdana" panose="020B0604030504040204"/>
              </a:rPr>
              <a:t> </a:t>
            </a:r>
            <a:endParaRPr lang="en-PH" sz="1600">
              <a:solidFill>
                <a:srgbClr val="262626"/>
              </a:solidFill>
              <a:latin typeface="Verdana" panose="020B0604030504040204"/>
              <a:ea typeface="Verdana" panose="020B0604030504040204"/>
            </a:endParaRPr>
          </a:p>
        </p:txBody>
      </p:sp>
      <p:pic>
        <p:nvPicPr>
          <p:cNvPr id="34" name="Picture 33" descr="footer mindbridge_copy"/>
          <p:cNvPicPr>
            <a:picLocks noChangeAspect="1"/>
          </p:cNvPicPr>
          <p:nvPr/>
        </p:nvPicPr>
        <p:blipFill>
          <a:blip r:embed="rId1"/>
          <a:stretch>
            <a:fillRect/>
          </a:stretch>
        </p:blipFill>
        <p:spPr>
          <a:xfrm>
            <a:off x="10786334" y="6403784"/>
            <a:ext cx="890905" cy="345440"/>
          </a:xfrm>
          <a:prstGeom prst="rect">
            <a:avLst/>
          </a:prstGeom>
        </p:spPr>
      </p:pic>
      <p:sp>
        <p:nvSpPr>
          <p:cNvPr id="7" name="Text Box 6"/>
          <p:cNvSpPr txBox="1"/>
          <p:nvPr/>
        </p:nvSpPr>
        <p:spPr>
          <a:xfrm>
            <a:off x="6424295" y="1230630"/>
            <a:ext cx="4124325" cy="391160"/>
          </a:xfrm>
          <a:prstGeom prst="rect">
            <a:avLst/>
          </a:prstGeom>
        </p:spPr>
        <p:txBody>
          <a:bodyPr wrap="square">
            <a:noAutofit/>
          </a:bodyPr>
          <a:p>
            <a:pPr marL="0" indent="0" defTabSz="457200">
              <a:lnSpc>
                <a:spcPct val="173000"/>
              </a:lnSpc>
              <a:spcBef>
                <a:spcPct val="0"/>
              </a:spcBef>
              <a:spcAft>
                <a:spcPct val="0"/>
              </a:spcAft>
            </a:pPr>
            <a:r>
              <a:rPr lang="en-PH" sz="1900" b="1">
                <a:solidFill>
                  <a:srgbClr val="000000"/>
                </a:solidFill>
                <a:latin typeface="Verdana" panose="020B0604030504040204" pitchFamily="34" charset="0"/>
                <a:ea typeface="DengXian"/>
                <a:cs typeface="Verdana" panose="020B0604030504040204" pitchFamily="34" charset="0"/>
              </a:rPr>
              <a:t>RTW2 (Return To Work2)</a:t>
            </a:r>
            <a:endParaRPr lang="en-PH" sz="1900" b="1">
              <a:solidFill>
                <a:srgbClr val="000000"/>
              </a:solidFill>
              <a:latin typeface="Verdana" panose="020B0604030504040204" pitchFamily="34" charset="0"/>
              <a:ea typeface="DengXian"/>
              <a:cs typeface="Verdana" panose="020B0604030504040204" pitchFamily="34" charset="0"/>
            </a:endParaRPr>
          </a:p>
        </p:txBody>
      </p:sp>
      <p:sp>
        <p:nvSpPr>
          <p:cNvPr id="8" name="Text Box 7"/>
          <p:cNvSpPr txBox="1"/>
          <p:nvPr/>
        </p:nvSpPr>
        <p:spPr>
          <a:xfrm>
            <a:off x="5311140" y="1701165"/>
            <a:ext cx="6365875" cy="1076325"/>
          </a:xfrm>
          <a:prstGeom prst="rect">
            <a:avLst/>
          </a:prstGeom>
        </p:spPr>
        <p:txBody>
          <a:bodyPr wrap="square">
            <a:spAutoFit/>
          </a:bodyPr>
          <a:p>
            <a:pPr indent="457200" algn="just" defTabSz="457200"/>
            <a:r>
              <a:rPr lang="en-PH" sz="1600">
                <a:solidFill>
                  <a:srgbClr val="262626"/>
                </a:solidFill>
                <a:latin typeface="Verdana" panose="020B0604030504040204"/>
                <a:ea typeface="DengXian"/>
              </a:rPr>
              <a:t>This acts as a final warning, often combined with a Notice to Explain (NTE), to formally declare the employee is on Absence Without Official Leave (AWOL) and to determine if they have abandoned their job.</a:t>
            </a:r>
            <a:endParaRPr lang="en-PH" sz="1600">
              <a:solidFill>
                <a:srgbClr val="262626"/>
              </a:solidFill>
              <a:latin typeface="Verdana" panose="020B0604030504040204"/>
              <a:ea typeface="DengXian"/>
            </a:endParaRPr>
          </a:p>
        </p:txBody>
      </p:sp>
      <p:sp>
        <p:nvSpPr>
          <p:cNvPr id="9" name="Text Box 8"/>
          <p:cNvSpPr txBox="1"/>
          <p:nvPr/>
        </p:nvSpPr>
        <p:spPr>
          <a:xfrm>
            <a:off x="5311140" y="2777490"/>
            <a:ext cx="6534150" cy="1405890"/>
          </a:xfrm>
          <a:prstGeom prst="rect">
            <a:avLst/>
          </a:prstGeom>
        </p:spPr>
        <p:txBody>
          <a:bodyPr wrap="square">
            <a:spAutoFit/>
          </a:bodyPr>
          <a:p>
            <a:pPr marL="0" indent="457200" algn="just" defTabSz="457200" eaLnBrk="0" hangingPunct="0">
              <a:lnSpc>
                <a:spcPct val="107000"/>
              </a:lnSpc>
              <a:spcBef>
                <a:spcPts val="1000"/>
              </a:spcBef>
              <a:spcAft>
                <a:spcPts val="1200"/>
              </a:spcAft>
            </a:pPr>
            <a:r>
              <a:rPr lang="en-PH" sz="1600" b="1">
                <a:solidFill>
                  <a:srgbClr val="262626"/>
                </a:solidFill>
                <a:latin typeface="Verdana" panose="020B0604030504040204"/>
                <a:ea typeface="Verdana" panose="020B0604030504040204"/>
              </a:rPr>
              <a:t>RTW2</a:t>
            </a:r>
            <a:r>
              <a:rPr lang="en-PH" sz="1600">
                <a:solidFill>
                  <a:srgbClr val="262626"/>
                </a:solidFill>
                <a:latin typeface="Verdana" panose="020B0604030504040204"/>
                <a:ea typeface="Verdana" panose="020B0604030504040204"/>
              </a:rPr>
              <a:t> can only shown on the </a:t>
            </a:r>
            <a:r>
              <a:rPr lang="en-PH" sz="1600" b="1">
                <a:solidFill>
                  <a:srgbClr val="262626"/>
                </a:solidFill>
                <a:latin typeface="Verdana" panose="020B0604030504040204"/>
                <a:ea typeface="Verdana" panose="020B0604030504040204"/>
              </a:rPr>
              <a:t>RTW1 </a:t>
            </a:r>
            <a:r>
              <a:rPr lang="en-PH" sz="1600">
                <a:solidFill>
                  <a:srgbClr val="262626"/>
                </a:solidFill>
                <a:latin typeface="Verdana" panose="020B0604030504040204"/>
                <a:ea typeface="Verdana" panose="020B0604030504040204"/>
              </a:rPr>
              <a:t>open screen. Based on common HR practices, Return to Work (RTW2) is typically issued as a follow-up action when an employee fails to respond to the first Return to Work Order (RTW1) within a specified time-frame, which can often be around 48 hours.</a:t>
            </a:r>
            <a:endParaRPr lang="en-PH" sz="1600">
              <a:solidFill>
                <a:srgbClr val="262626"/>
              </a:solidFill>
              <a:latin typeface="Verdana" panose="020B0604030504040204"/>
              <a:ea typeface="Verdana" panose="020B0604030504040204"/>
            </a:endParaRPr>
          </a:p>
        </p:txBody>
      </p:sp>
      <p:sp>
        <p:nvSpPr>
          <p:cNvPr id="11" name="Text Box 10"/>
          <p:cNvSpPr txBox="1"/>
          <p:nvPr/>
        </p:nvSpPr>
        <p:spPr>
          <a:xfrm>
            <a:off x="5706110" y="4124008"/>
            <a:ext cx="5080000" cy="291465"/>
          </a:xfrm>
          <a:prstGeom prst="rect">
            <a:avLst/>
          </a:prstGeom>
        </p:spPr>
        <p:txBody>
          <a:bodyPr>
            <a:spAutoFit/>
          </a:bodyPr>
          <a:p>
            <a:pPr defTabSz="457200"/>
            <a:r>
              <a:rPr lang="en-PH" sz="1300" b="1">
                <a:solidFill>
                  <a:srgbClr val="262626"/>
                </a:solidFill>
                <a:latin typeface="Verdana" panose="020B0604030504040204"/>
                <a:ea typeface="DengXian"/>
              </a:rPr>
              <a:t>Toggle mouse/cursor to the RTW2</a:t>
            </a:r>
            <a:endParaRPr lang="en-PH" sz="1300" b="1">
              <a:solidFill>
                <a:srgbClr val="262626"/>
              </a:solidFill>
              <a:latin typeface="Verdana" panose="020B0604030504040204"/>
              <a:ea typeface="DengXian"/>
            </a:endParaRPr>
          </a:p>
        </p:txBody>
      </p:sp>
      <p:sp>
        <p:nvSpPr>
          <p:cNvPr id="12" name="Text Box 11"/>
          <p:cNvSpPr txBox="1"/>
          <p:nvPr/>
        </p:nvSpPr>
        <p:spPr>
          <a:xfrm>
            <a:off x="4473575" y="4266565"/>
            <a:ext cx="4047490" cy="354330"/>
          </a:xfrm>
          <a:prstGeom prst="rect">
            <a:avLst/>
          </a:prstGeom>
        </p:spPr>
        <p:txBody>
          <a:bodyPr wrap="square">
            <a:spAutoFit/>
          </a:bodyPr>
          <a:p>
            <a:pPr marL="1828800" indent="457200" algn="just" defTabSz="457200" eaLnBrk="0" hangingPunct="0">
              <a:lnSpc>
                <a:spcPct val="107000"/>
              </a:lnSpc>
              <a:spcBef>
                <a:spcPts val="1000"/>
              </a:spcBef>
              <a:spcAft>
                <a:spcPct val="0"/>
              </a:spcAft>
            </a:pPr>
            <a:r>
              <a:rPr lang="en-PH" sz="1400">
                <a:solidFill>
                  <a:srgbClr val="262626"/>
                </a:solidFill>
                <a:latin typeface="Verdana" panose="020B0604030504040204"/>
                <a:ea typeface="Verdana" panose="020B0604030504040204"/>
              </a:rPr>
              <a:t>=&gt;  RTW2</a:t>
            </a:r>
            <a:r>
              <a:rPr lang="en-PH" sz="1600">
                <a:solidFill>
                  <a:srgbClr val="262626"/>
                </a:solidFill>
                <a:latin typeface="Verdana" panose="020B0604030504040204"/>
                <a:ea typeface="Verdana" panose="020B0604030504040204"/>
              </a:rPr>
              <a:t> </a:t>
            </a:r>
            <a:endParaRPr lang="en-PH" sz="1600">
              <a:solidFill>
                <a:srgbClr val="262626"/>
              </a:solidFill>
              <a:latin typeface="Verdana" panose="020B0604030504040204"/>
              <a:ea typeface="Verdana" panose="020B0604030504040204"/>
            </a:endParaRPr>
          </a:p>
        </p:txBody>
      </p:sp>
      <p:sp>
        <p:nvSpPr>
          <p:cNvPr id="15" name="Text Box 14"/>
          <p:cNvSpPr txBox="1"/>
          <p:nvPr/>
        </p:nvSpPr>
        <p:spPr>
          <a:xfrm>
            <a:off x="5474335" y="5913755"/>
            <a:ext cx="6202680" cy="737235"/>
          </a:xfrm>
          <a:prstGeom prst="rect">
            <a:avLst/>
          </a:prstGeom>
          <a:noFill/>
        </p:spPr>
        <p:txBody>
          <a:bodyPr wrap="square" rtlCol="0">
            <a:spAutoFit/>
          </a:bodyPr>
          <a:p>
            <a:r>
              <a:rPr lang="en-PH" altLang="en-US" sz="1400" b="1"/>
              <a:t>“UPLOAD RTW1 STATUS” </a:t>
            </a:r>
            <a:r>
              <a:rPr lang="en-PH" altLang="en-US" sz="1400"/>
              <a:t>= </a:t>
            </a:r>
            <a:r>
              <a:rPr lang="en-US" altLang="en-US" sz="1400"/>
              <a:t>When an employee resumes work after receiving a Return to Work</a:t>
            </a:r>
            <a:r>
              <a:rPr lang="en-PH" altLang="en-US" sz="1400"/>
              <a:t>1</a:t>
            </a:r>
            <a:r>
              <a:rPr lang="en-US" altLang="en-US" sz="1400"/>
              <a:t> (RTW</a:t>
            </a:r>
            <a:r>
              <a:rPr lang="en-PH" altLang="en-US" sz="1400"/>
              <a:t>1</a:t>
            </a:r>
            <a:r>
              <a:rPr lang="en-US" altLang="en-US" sz="1400"/>
              <a:t>) order, the unauthorized absences (AWOL) are addressed.</a:t>
            </a:r>
            <a:endParaRPr lang="en-US" altLang="en-US" sz="1400"/>
          </a:p>
        </p:txBody>
      </p:sp>
      <p:pic>
        <p:nvPicPr>
          <p:cNvPr id="2" name="Picture 1"/>
          <p:cNvPicPr>
            <a:picLocks noChangeAspect="1"/>
          </p:cNvPicPr>
          <p:nvPr/>
        </p:nvPicPr>
        <p:blipFill>
          <a:blip r:embed="rId2"/>
          <a:stretch>
            <a:fillRect/>
          </a:stretch>
        </p:blipFill>
        <p:spPr>
          <a:xfrm>
            <a:off x="674370" y="1965325"/>
            <a:ext cx="3934460" cy="4812665"/>
          </a:xfrm>
          <a:prstGeom prst="rect">
            <a:avLst/>
          </a:prstGeom>
        </p:spPr>
      </p:pic>
      <p:pic>
        <p:nvPicPr>
          <p:cNvPr id="4" name="Picture 3"/>
          <p:cNvPicPr>
            <a:picLocks noChangeAspect="1"/>
          </p:cNvPicPr>
          <p:nvPr/>
        </p:nvPicPr>
        <p:blipFill>
          <a:blip r:embed="rId3"/>
          <a:stretch>
            <a:fillRect/>
          </a:stretch>
        </p:blipFill>
        <p:spPr>
          <a:xfrm>
            <a:off x="367030" y="94615"/>
            <a:ext cx="11478260" cy="1316990"/>
          </a:xfrm>
          <a:prstGeom prst="rect">
            <a:avLst/>
          </a:prstGeom>
        </p:spPr>
      </p:pic>
      <p:pic>
        <p:nvPicPr>
          <p:cNvPr id="5" name="Picture 4"/>
          <p:cNvPicPr>
            <a:picLocks noChangeAspect="1"/>
          </p:cNvPicPr>
          <p:nvPr/>
        </p:nvPicPr>
        <p:blipFill>
          <a:blip r:embed="rId4"/>
          <a:stretch>
            <a:fillRect/>
          </a:stretch>
        </p:blipFill>
        <p:spPr>
          <a:xfrm>
            <a:off x="5162550" y="4559935"/>
            <a:ext cx="6703695" cy="139255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4" name="Picture 33" descr="footer mindbridge_copy"/>
          <p:cNvPicPr>
            <a:picLocks noChangeAspect="1"/>
          </p:cNvPicPr>
          <p:nvPr/>
        </p:nvPicPr>
        <p:blipFill>
          <a:blip r:embed="rId1"/>
          <a:stretch>
            <a:fillRect/>
          </a:stretch>
        </p:blipFill>
        <p:spPr>
          <a:xfrm>
            <a:off x="10786334" y="6403784"/>
            <a:ext cx="890905" cy="345440"/>
          </a:xfrm>
          <a:prstGeom prst="rect">
            <a:avLst/>
          </a:prstGeom>
        </p:spPr>
      </p:pic>
      <p:sp>
        <p:nvSpPr>
          <p:cNvPr id="6" name="Text Box 5"/>
          <p:cNvSpPr txBox="1"/>
          <p:nvPr/>
        </p:nvSpPr>
        <p:spPr>
          <a:xfrm>
            <a:off x="548640" y="217170"/>
            <a:ext cx="10462260" cy="583565"/>
          </a:xfrm>
          <a:prstGeom prst="rect">
            <a:avLst/>
          </a:prstGeom>
        </p:spPr>
        <p:txBody>
          <a:bodyPr wrap="square">
            <a:spAutoFit/>
          </a:bodyPr>
          <a:p>
            <a:pPr defTabSz="457200"/>
            <a:r>
              <a:rPr lang="en-PH" sz="1600">
                <a:solidFill>
                  <a:srgbClr val="262626"/>
                </a:solidFill>
                <a:latin typeface="Verdana" panose="020B0604030504040204"/>
                <a:ea typeface="DengXian"/>
              </a:rPr>
              <a:t>When clicking the RTW2 option, the system automatically pulls and displays all information previously entered in the RTW1 window.</a:t>
            </a:r>
            <a:endParaRPr lang="en-PH" sz="1600">
              <a:solidFill>
                <a:srgbClr val="262626"/>
              </a:solidFill>
              <a:latin typeface="Verdana" panose="020B0604030504040204"/>
              <a:ea typeface="DengXian"/>
            </a:endParaRPr>
          </a:p>
        </p:txBody>
      </p:sp>
      <p:sp>
        <p:nvSpPr>
          <p:cNvPr id="8" name="Text Box 7"/>
          <p:cNvSpPr txBox="1"/>
          <p:nvPr/>
        </p:nvSpPr>
        <p:spPr>
          <a:xfrm>
            <a:off x="690880" y="3038475"/>
            <a:ext cx="9349105" cy="583565"/>
          </a:xfrm>
          <a:prstGeom prst="rect">
            <a:avLst/>
          </a:prstGeom>
        </p:spPr>
        <p:txBody>
          <a:bodyPr wrap="square">
            <a:spAutoFit/>
          </a:bodyPr>
          <a:p>
            <a:pPr indent="457200" defTabSz="457200"/>
            <a:r>
              <a:rPr lang="en-PH" sz="1600">
                <a:solidFill>
                  <a:srgbClr val="262626"/>
                </a:solidFill>
                <a:latin typeface="Verdana" panose="020B0604030504040204"/>
                <a:ea typeface="DengXian"/>
              </a:rPr>
              <a:t>While much of the information is prepopulated, the following fields must be filled by the user in the RTW2 window before saving or submission:</a:t>
            </a:r>
            <a:endParaRPr lang="en-PH" sz="1600">
              <a:solidFill>
                <a:srgbClr val="262626"/>
              </a:solidFill>
              <a:latin typeface="Verdana" panose="020B0604030504040204"/>
              <a:ea typeface="DengXian"/>
            </a:endParaRPr>
          </a:p>
        </p:txBody>
      </p:sp>
      <p:sp>
        <p:nvSpPr>
          <p:cNvPr id="9" name="Text Box 8"/>
          <p:cNvSpPr txBox="1"/>
          <p:nvPr/>
        </p:nvSpPr>
        <p:spPr>
          <a:xfrm>
            <a:off x="374650" y="3547110"/>
            <a:ext cx="9984105" cy="1232535"/>
          </a:xfrm>
          <a:prstGeom prst="rect">
            <a:avLst/>
          </a:prstGeom>
        </p:spPr>
        <p:txBody>
          <a:bodyPr wrap="square">
            <a:noAutofit/>
          </a:bodyPr>
          <a:p>
            <a:pPr marL="0" indent="457200" algn="just" defTabSz="457200" eaLnBrk="0" hangingPunct="0">
              <a:lnSpc>
                <a:spcPct val="107000"/>
              </a:lnSpc>
              <a:spcBef>
                <a:spcPct val="0"/>
              </a:spcBef>
              <a:spcAft>
                <a:spcPct val="0"/>
              </a:spcAft>
            </a:pPr>
            <a:r>
              <a:rPr lang="en-PH" b="1">
                <a:solidFill>
                  <a:srgbClr val="262626"/>
                </a:solidFill>
                <a:latin typeface="Verdana" panose="020B0604030504040204"/>
                <a:ea typeface="Verdana" panose="020B0604030504040204"/>
                <a:sym typeface="+mn-ea"/>
              </a:rPr>
              <a:t>·UPLOAD RTW1: </a:t>
            </a:r>
            <a:r>
              <a:rPr lang="en-PH">
                <a:solidFill>
                  <a:srgbClr val="262626"/>
                </a:solidFill>
                <a:latin typeface="Verdana" panose="020B0604030504040204"/>
                <a:ea typeface="Verdana" panose="020B0604030504040204"/>
                <a:sym typeface="+mn-ea"/>
              </a:rPr>
              <a:t>File with RTW1</a:t>
            </a:r>
            <a:r>
              <a:rPr lang="en-US" altLang="en-PH">
                <a:solidFill>
                  <a:srgbClr val="262626"/>
                </a:solidFill>
                <a:latin typeface="Verdana" panose="020B0604030504040204"/>
                <a:ea typeface="Verdana" panose="020B0604030504040204"/>
                <a:sym typeface="+mn-ea"/>
              </a:rPr>
              <a:t>, </a:t>
            </a:r>
            <a:r>
              <a:rPr lang="en-PH">
                <a:solidFill>
                  <a:srgbClr val="262626"/>
                </a:solidFill>
                <a:latin typeface="Verdana" panose="020B0604030504040204"/>
                <a:ea typeface="Verdana" panose="020B0604030504040204"/>
                <a:sym typeface="+mn-ea"/>
              </a:rPr>
              <a:t> Receipt</a:t>
            </a:r>
            <a:r>
              <a:rPr lang="en-US" altLang="en-PH">
                <a:solidFill>
                  <a:srgbClr val="262626"/>
                </a:solidFill>
                <a:latin typeface="Verdana" panose="020B0604030504040204"/>
                <a:ea typeface="Verdana" panose="020B0604030504040204"/>
                <a:sym typeface="+mn-ea"/>
              </a:rPr>
              <a:t> &amp; IR</a:t>
            </a:r>
            <a:endParaRPr lang="en-PH" sz="2000">
              <a:solidFill>
                <a:srgbClr val="262626"/>
              </a:solidFill>
              <a:latin typeface="Verdana" panose="020B0604030504040204"/>
              <a:ea typeface="Verdana" panose="020B0604030504040204"/>
            </a:endParaRPr>
          </a:p>
          <a:p>
            <a:pPr marL="0" indent="457200" algn="just" defTabSz="457200" eaLnBrk="0" hangingPunct="0">
              <a:lnSpc>
                <a:spcPct val="107000"/>
              </a:lnSpc>
              <a:spcBef>
                <a:spcPct val="0"/>
              </a:spcBef>
              <a:spcAft>
                <a:spcPct val="0"/>
              </a:spcAft>
            </a:pPr>
            <a:r>
              <a:rPr lang="en-PH" sz="2000" b="1">
                <a:solidFill>
                  <a:srgbClr val="262626"/>
                </a:solidFill>
                <a:latin typeface="Verdana" panose="020B0604030504040204"/>
                <a:ea typeface="Verdana" panose="020B0604030504040204"/>
              </a:rPr>
              <a:t>·</a:t>
            </a:r>
            <a:r>
              <a:rPr lang="en-PH" sz="1600" b="1">
                <a:solidFill>
                  <a:srgbClr val="262626"/>
                </a:solidFill>
                <a:latin typeface="Verdana" panose="020B0604030504040204"/>
                <a:ea typeface="Verdana" panose="020B0604030504040204"/>
              </a:rPr>
              <a:t>RTW1 DATE SEND:</a:t>
            </a:r>
            <a:r>
              <a:rPr lang="en-PH" sz="1600">
                <a:solidFill>
                  <a:srgbClr val="262626"/>
                </a:solidFill>
                <a:latin typeface="Verdana" panose="020B0604030504040204"/>
                <a:ea typeface="Verdana" panose="020B0604030504040204"/>
              </a:rPr>
              <a:t> The date the RTW1 information was transmitted.</a:t>
            </a:r>
            <a:endParaRPr lang="en-PH" sz="1600">
              <a:solidFill>
                <a:srgbClr val="262626"/>
              </a:solidFill>
              <a:latin typeface="Verdana" panose="020B0604030504040204"/>
              <a:ea typeface="Verdana" panose="020B0604030504040204"/>
            </a:endParaRPr>
          </a:p>
          <a:p>
            <a:pPr marL="635000" indent="-177800" algn="just" defTabSz="457200" eaLnBrk="0" hangingPunct="0">
              <a:lnSpc>
                <a:spcPct val="107000"/>
              </a:lnSpc>
              <a:spcBef>
                <a:spcPct val="0"/>
              </a:spcBef>
              <a:spcAft>
                <a:spcPct val="0"/>
              </a:spcAft>
            </a:pPr>
            <a:r>
              <a:rPr lang="en-PH" sz="2000" b="1">
                <a:solidFill>
                  <a:srgbClr val="262626"/>
                </a:solidFill>
                <a:latin typeface="Verdana" panose="020B0604030504040204"/>
                <a:ea typeface="Verdana" panose="020B0604030504040204"/>
              </a:rPr>
              <a:t>·</a:t>
            </a:r>
            <a:r>
              <a:rPr lang="en-PH" sz="1600" b="1">
                <a:solidFill>
                  <a:srgbClr val="262626"/>
                </a:solidFill>
                <a:latin typeface="Verdana" panose="020B0604030504040204"/>
                <a:ea typeface="Verdana" panose="020B0604030504040204"/>
              </a:rPr>
              <a:t>RTW1 DATE RECEIVED:</a:t>
            </a:r>
            <a:r>
              <a:rPr lang="en-PH" sz="1600">
                <a:solidFill>
                  <a:srgbClr val="262626"/>
                </a:solidFill>
                <a:latin typeface="Verdana" panose="020B0604030504040204"/>
                <a:ea typeface="Verdana" panose="020B0604030504040204"/>
              </a:rPr>
              <a:t> The date the RTW1 information was received by the handler.</a:t>
            </a:r>
            <a:endParaRPr lang="en-PH" sz="1600">
              <a:solidFill>
                <a:srgbClr val="262626"/>
              </a:solidFill>
              <a:latin typeface="Verdana" panose="020B0604030504040204"/>
              <a:ea typeface="Verdana" panose="020B0604030504040204"/>
            </a:endParaRPr>
          </a:p>
          <a:p>
            <a:pPr indent="457200" defTabSz="457200"/>
            <a:r>
              <a:rPr lang="en-PH" sz="2000" b="1">
                <a:solidFill>
                  <a:srgbClr val="262626"/>
                </a:solidFill>
                <a:latin typeface="Verdana" panose="020B0604030504040204"/>
                <a:ea typeface="DengXian"/>
              </a:rPr>
              <a:t>·</a:t>
            </a:r>
            <a:r>
              <a:rPr lang="en-PH" sz="1600" b="1">
                <a:solidFill>
                  <a:srgbClr val="262626"/>
                </a:solidFill>
                <a:latin typeface="Verdana" panose="020B0604030504040204"/>
                <a:ea typeface="DengXian"/>
              </a:rPr>
              <a:t>NO. OF OFFENSE:</a:t>
            </a:r>
            <a:r>
              <a:rPr lang="en-PH" sz="1600">
                <a:solidFill>
                  <a:srgbClr val="262626"/>
                </a:solidFill>
                <a:latin typeface="Verdana" panose="020B0604030504040204"/>
                <a:ea typeface="DengXian"/>
              </a:rPr>
              <a:t> The number of offenses, incidents, or incidents relevant to this entry.</a:t>
            </a:r>
            <a:endParaRPr lang="en-PH" sz="1600">
              <a:solidFill>
                <a:srgbClr val="262626"/>
              </a:solidFill>
              <a:latin typeface="Verdana" panose="020B0604030504040204"/>
              <a:ea typeface="DengXian"/>
            </a:endParaRPr>
          </a:p>
        </p:txBody>
      </p:sp>
      <p:sp>
        <p:nvSpPr>
          <p:cNvPr id="10" name="Text Box 9"/>
          <p:cNvSpPr txBox="1"/>
          <p:nvPr/>
        </p:nvSpPr>
        <p:spPr>
          <a:xfrm>
            <a:off x="690880" y="4986020"/>
            <a:ext cx="10320020" cy="1076325"/>
          </a:xfrm>
          <a:prstGeom prst="rect">
            <a:avLst/>
          </a:prstGeom>
        </p:spPr>
        <p:txBody>
          <a:bodyPr wrap="square">
            <a:spAutoFit/>
          </a:bodyPr>
          <a:p>
            <a:pPr indent="457200" algn="just" defTabSz="457200"/>
            <a:r>
              <a:rPr lang="en-PH" sz="1600">
                <a:solidFill>
                  <a:srgbClr val="262626"/>
                </a:solidFill>
                <a:latin typeface="Verdana" panose="020B0604030504040204"/>
                <a:ea typeface="DengXian"/>
              </a:rPr>
              <a:t>Always review the encoded data to ensure all data is correctly populated before finalizing,  and saving. After ensuring all required fields are correctly completed, the data is saved by selecting the "</a:t>
            </a:r>
            <a:r>
              <a:rPr lang="en-PH" sz="1600" b="1">
                <a:solidFill>
                  <a:srgbClr val="00B0F0"/>
                </a:solidFill>
                <a:latin typeface="Verdana" panose="020B0604030504040204"/>
                <a:ea typeface="DengXian"/>
              </a:rPr>
              <a:t>SAVE</a:t>
            </a:r>
            <a:r>
              <a:rPr lang="en-PH" sz="1600">
                <a:solidFill>
                  <a:srgbClr val="262626"/>
                </a:solidFill>
                <a:latin typeface="Verdana" panose="020B0604030504040204"/>
                <a:ea typeface="DengXian"/>
              </a:rPr>
              <a:t>" button. After the save button is clicked, the case number of RTW1 will transfer to RTW1 Closed. </a:t>
            </a:r>
            <a:endParaRPr lang="en-PH" sz="1600">
              <a:solidFill>
                <a:srgbClr val="262626"/>
              </a:solidFill>
              <a:latin typeface="Verdana" panose="020B0604030504040204"/>
              <a:ea typeface="DengXian"/>
            </a:endParaRPr>
          </a:p>
        </p:txBody>
      </p:sp>
      <p:pic>
        <p:nvPicPr>
          <p:cNvPr id="5" name="Picture 4"/>
          <p:cNvPicPr>
            <a:picLocks noChangeAspect="1"/>
          </p:cNvPicPr>
          <p:nvPr/>
        </p:nvPicPr>
        <p:blipFill>
          <a:blip r:embed="rId2"/>
          <a:stretch>
            <a:fillRect/>
          </a:stretch>
        </p:blipFill>
        <p:spPr>
          <a:xfrm>
            <a:off x="374650" y="800735"/>
            <a:ext cx="5453380" cy="2202180"/>
          </a:xfrm>
          <a:prstGeom prst="rect">
            <a:avLst/>
          </a:prstGeom>
        </p:spPr>
      </p:pic>
      <p:sp>
        <p:nvSpPr>
          <p:cNvPr id="7" name="Text Box 6"/>
          <p:cNvSpPr txBox="1"/>
          <p:nvPr/>
        </p:nvSpPr>
        <p:spPr>
          <a:xfrm>
            <a:off x="773430" y="6080125"/>
            <a:ext cx="10241280" cy="1029335"/>
          </a:xfrm>
          <a:prstGeom prst="rect">
            <a:avLst/>
          </a:prstGeom>
        </p:spPr>
        <p:txBody>
          <a:bodyPr wrap="square">
            <a:noAutofit/>
          </a:bodyPr>
          <a:p>
            <a:pPr indent="457200" algn="just" defTabSz="457200"/>
            <a:r>
              <a:rPr lang="en-PH" sz="1600" b="1">
                <a:solidFill>
                  <a:srgbClr val="262626"/>
                </a:solidFill>
                <a:latin typeface="Verdana" panose="020B0604030504040204"/>
                <a:ea typeface="DengXian"/>
              </a:rPr>
              <a:t>Note: </a:t>
            </a:r>
            <a:r>
              <a:rPr lang="en-PH" sz="1600">
                <a:solidFill>
                  <a:srgbClr val="262626"/>
                </a:solidFill>
                <a:latin typeface="Verdana" panose="020B0604030504040204"/>
                <a:ea typeface="DengXian"/>
              </a:rPr>
              <a:t>Due to Case Number is not changeable, please seperate the folder for </a:t>
            </a:r>
            <a:r>
              <a:rPr lang="en-PH" sz="1600" b="1">
                <a:solidFill>
                  <a:srgbClr val="262626"/>
                </a:solidFill>
                <a:latin typeface="Verdana" panose="020B0604030504040204"/>
                <a:ea typeface="DengXian"/>
              </a:rPr>
              <a:t>RTW1</a:t>
            </a:r>
            <a:r>
              <a:rPr lang="en-PH" sz="1600">
                <a:solidFill>
                  <a:srgbClr val="262626"/>
                </a:solidFill>
                <a:latin typeface="Verdana" panose="020B0604030504040204"/>
                <a:ea typeface="DengXian"/>
              </a:rPr>
              <a:t>, </a:t>
            </a:r>
            <a:r>
              <a:rPr lang="en-PH" sz="1600" b="1">
                <a:solidFill>
                  <a:srgbClr val="262626"/>
                </a:solidFill>
                <a:latin typeface="Verdana" panose="020B0604030504040204"/>
                <a:ea typeface="DengXian"/>
              </a:rPr>
              <a:t>RTW2</a:t>
            </a:r>
            <a:r>
              <a:rPr lang="en-PH" sz="1600">
                <a:solidFill>
                  <a:srgbClr val="262626"/>
                </a:solidFill>
                <a:latin typeface="Verdana" panose="020B0604030504040204"/>
                <a:ea typeface="DengXian"/>
              </a:rPr>
              <a:t> &amp; </a:t>
            </a:r>
            <a:r>
              <a:rPr lang="en-PH" sz="1600" b="1">
                <a:solidFill>
                  <a:srgbClr val="262626"/>
                </a:solidFill>
                <a:latin typeface="Verdana" panose="020B0604030504040204"/>
                <a:ea typeface="DengXian"/>
              </a:rPr>
              <a:t>Notice of Termination </a:t>
            </a:r>
            <a:r>
              <a:rPr lang="en-PH" sz="1600">
                <a:solidFill>
                  <a:srgbClr val="262626"/>
                </a:solidFill>
                <a:latin typeface="Verdana" panose="020B0604030504040204"/>
                <a:ea typeface="DengXian"/>
              </a:rPr>
              <a:t>for quick identification.</a:t>
            </a:r>
            <a:endParaRPr lang="en-PH" sz="1600">
              <a:solidFill>
                <a:srgbClr val="262626"/>
              </a:solidFill>
              <a:latin typeface="Verdana" panose="020B0604030504040204"/>
              <a:ea typeface="DengXian"/>
            </a:endParaRPr>
          </a:p>
        </p:txBody>
      </p:sp>
      <p:pic>
        <p:nvPicPr>
          <p:cNvPr id="12" name="Picture 11"/>
          <p:cNvPicPr>
            <a:picLocks noChangeAspect="1"/>
          </p:cNvPicPr>
          <p:nvPr/>
        </p:nvPicPr>
        <p:blipFill>
          <a:blip r:embed="rId3"/>
          <a:stretch>
            <a:fillRect/>
          </a:stretch>
        </p:blipFill>
        <p:spPr>
          <a:xfrm>
            <a:off x="6213475" y="800735"/>
            <a:ext cx="5356225" cy="219773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Title 6"/>
          <p:cNvSpPr>
            <a:spLocks noGrp="1"/>
          </p:cNvSpPr>
          <p:nvPr>
            <p:ph type="title"/>
          </p:nvPr>
        </p:nvSpPr>
        <p:spPr/>
        <p:txBody>
          <a:bodyPr/>
          <a:p>
            <a:endParaRPr lang="en-US"/>
          </a:p>
        </p:txBody>
      </p:sp>
      <p:pic>
        <p:nvPicPr>
          <p:cNvPr id="34" name="Picture 33" descr="footer mindbridge_copy"/>
          <p:cNvPicPr>
            <a:picLocks noChangeAspect="1"/>
          </p:cNvPicPr>
          <p:nvPr/>
        </p:nvPicPr>
        <p:blipFill>
          <a:blip r:embed="rId1"/>
          <a:stretch>
            <a:fillRect/>
          </a:stretch>
        </p:blipFill>
        <p:spPr>
          <a:xfrm>
            <a:off x="10786334" y="6403784"/>
            <a:ext cx="890905" cy="345440"/>
          </a:xfrm>
          <a:prstGeom prst="rect">
            <a:avLst/>
          </a:prstGeom>
        </p:spPr>
      </p:pic>
      <p:sp>
        <p:nvSpPr>
          <p:cNvPr id="4" name="Text Box 3"/>
          <p:cNvSpPr txBox="1"/>
          <p:nvPr/>
        </p:nvSpPr>
        <p:spPr>
          <a:xfrm>
            <a:off x="826135" y="181610"/>
            <a:ext cx="3087370" cy="460375"/>
          </a:xfrm>
          <a:prstGeom prst="rect">
            <a:avLst/>
          </a:prstGeom>
        </p:spPr>
        <p:txBody>
          <a:bodyPr wrap="square">
            <a:spAutoFit/>
          </a:bodyPr>
          <a:p>
            <a:pPr defTabSz="457200"/>
            <a:r>
              <a:rPr lang="en-PH" sz="2400" b="1">
                <a:solidFill>
                  <a:schemeClr val="tx1"/>
                </a:solidFill>
                <a:latin typeface="Verdana" panose="020B0604030504040204"/>
                <a:ea typeface="DengXian"/>
              </a:rPr>
              <a:t>RTW1 CLOSED</a:t>
            </a:r>
            <a:endParaRPr lang="en-PH" sz="2400" b="1">
              <a:solidFill>
                <a:schemeClr val="tx1"/>
              </a:solidFill>
              <a:latin typeface="Verdana" panose="020B0604030504040204"/>
              <a:ea typeface="DengXian"/>
            </a:endParaRPr>
          </a:p>
        </p:txBody>
      </p:sp>
      <p:sp>
        <p:nvSpPr>
          <p:cNvPr id="5" name="Text Box 4"/>
          <p:cNvSpPr txBox="1"/>
          <p:nvPr/>
        </p:nvSpPr>
        <p:spPr>
          <a:xfrm>
            <a:off x="1235710" y="584518"/>
            <a:ext cx="5080000" cy="368300"/>
          </a:xfrm>
          <a:prstGeom prst="rect">
            <a:avLst/>
          </a:prstGeom>
        </p:spPr>
        <p:txBody>
          <a:bodyPr>
            <a:spAutoFit/>
          </a:bodyPr>
          <a:p>
            <a:pPr defTabSz="457200"/>
            <a:r>
              <a:rPr lang="en-PH" b="1">
                <a:solidFill>
                  <a:schemeClr val="tx1"/>
                </a:solidFill>
                <a:latin typeface="Verdana" panose="020B0604030504040204"/>
                <a:ea typeface="DengXian"/>
              </a:rPr>
              <a:t>Toggle mouse/cursor to the RTW</a:t>
            </a:r>
            <a:r>
              <a:rPr lang="en-PH" sz="1600" b="1">
                <a:solidFill>
                  <a:schemeClr val="tx1"/>
                </a:solidFill>
                <a:latin typeface="Verdana" panose="020B0604030504040204"/>
                <a:ea typeface="DengXian"/>
              </a:rPr>
              <a:t> </a:t>
            </a:r>
            <a:endParaRPr lang="en-PH" sz="1600" b="1">
              <a:solidFill>
                <a:schemeClr val="tx1"/>
              </a:solidFill>
              <a:latin typeface="Verdana" panose="020B0604030504040204"/>
              <a:ea typeface="DengXian"/>
            </a:endParaRPr>
          </a:p>
        </p:txBody>
      </p:sp>
      <p:sp>
        <p:nvSpPr>
          <p:cNvPr id="6" name="Text Box 5"/>
          <p:cNvSpPr txBox="1"/>
          <p:nvPr/>
        </p:nvSpPr>
        <p:spPr>
          <a:xfrm>
            <a:off x="1854835" y="953135"/>
            <a:ext cx="9821545" cy="1303655"/>
          </a:xfrm>
          <a:prstGeom prst="rect">
            <a:avLst/>
          </a:prstGeom>
          <a:noFill/>
        </p:spPr>
        <p:txBody>
          <a:bodyPr wrap="square" rtlCol="0">
            <a:noAutofit/>
          </a:bodyPr>
          <a:p>
            <a:pPr algn="just"/>
            <a:r>
              <a:rPr lang="en-US" altLang="en-US" b="1">
                <a:solidFill>
                  <a:schemeClr val="tx1"/>
                </a:solidFill>
              </a:rPr>
              <a:t>=&gt;  RTW</a:t>
            </a:r>
            <a:r>
              <a:rPr lang="en-PH" altLang="en-US" b="1">
                <a:solidFill>
                  <a:schemeClr val="tx1"/>
                </a:solidFill>
              </a:rPr>
              <a:t>1</a:t>
            </a:r>
            <a:r>
              <a:rPr lang="en-US" altLang="en-US" b="1">
                <a:solidFill>
                  <a:schemeClr val="tx1"/>
                </a:solidFill>
              </a:rPr>
              <a:t> </a:t>
            </a:r>
            <a:r>
              <a:rPr lang="en-PH" altLang="en-US" b="1">
                <a:solidFill>
                  <a:schemeClr val="tx1"/>
                </a:solidFill>
              </a:rPr>
              <a:t>CLOSED </a:t>
            </a:r>
            <a:r>
              <a:rPr lang="en-PH" altLang="en-US">
                <a:solidFill>
                  <a:schemeClr val="tx1"/>
                </a:solidFill>
                <a:sym typeface="+mn-ea"/>
              </a:rPr>
              <a:t>= </a:t>
            </a:r>
            <a:r>
              <a:rPr lang="en-US" altLang="en-US">
                <a:solidFill>
                  <a:schemeClr val="tx1"/>
                </a:solidFill>
                <a:sym typeface="+mn-ea"/>
              </a:rPr>
              <a:t> </a:t>
            </a:r>
            <a:r>
              <a:rPr lang="en-PH" altLang="en-US">
                <a:solidFill>
                  <a:schemeClr val="tx1"/>
                </a:solidFill>
                <a:sym typeface="+mn-ea"/>
              </a:rPr>
              <a:t>U</a:t>
            </a:r>
            <a:r>
              <a:rPr lang="en-US" altLang="en-US">
                <a:solidFill>
                  <a:schemeClr val="tx1"/>
                </a:solidFill>
                <a:sym typeface="+mn-ea"/>
              </a:rPr>
              <a:t>sually only becomes active after </a:t>
            </a:r>
            <a:r>
              <a:rPr lang="en-PH" altLang="en-US">
                <a:solidFill>
                  <a:schemeClr val="tx1"/>
                </a:solidFill>
                <a:sym typeface="+mn-ea"/>
              </a:rPr>
              <a:t>the user(s) </a:t>
            </a:r>
            <a:r>
              <a:rPr lang="en-US" altLang="en-US">
                <a:solidFill>
                  <a:schemeClr val="tx1"/>
                </a:solidFill>
                <a:sym typeface="+mn-ea"/>
              </a:rPr>
              <a:t> encode</a:t>
            </a:r>
            <a:r>
              <a:rPr lang="en-PH" altLang="en-US">
                <a:solidFill>
                  <a:schemeClr val="tx1"/>
                </a:solidFill>
                <a:sym typeface="+mn-ea"/>
              </a:rPr>
              <a:t>d</a:t>
            </a:r>
            <a:r>
              <a:rPr lang="en-US" altLang="en-US">
                <a:solidFill>
                  <a:schemeClr val="tx1"/>
                </a:solidFill>
                <a:sym typeface="+mn-ea"/>
              </a:rPr>
              <a:t>  Return to Work </a:t>
            </a:r>
            <a:r>
              <a:rPr lang="en-PH" altLang="en-US">
                <a:solidFill>
                  <a:schemeClr val="tx1"/>
                </a:solidFill>
                <a:sym typeface="+mn-ea"/>
              </a:rPr>
              <a:t>2</a:t>
            </a:r>
            <a:r>
              <a:rPr lang="en-US" altLang="en-US">
                <a:solidFill>
                  <a:schemeClr val="tx1"/>
                </a:solidFill>
                <a:sym typeface="+mn-ea"/>
              </a:rPr>
              <a:t> (RTW</a:t>
            </a:r>
            <a:r>
              <a:rPr lang="en-PH" altLang="en-US">
                <a:solidFill>
                  <a:schemeClr val="tx1"/>
                </a:solidFill>
                <a:sym typeface="+mn-ea"/>
              </a:rPr>
              <a:t>2</a:t>
            </a:r>
            <a:r>
              <a:rPr lang="en-US" altLang="en-US">
                <a:solidFill>
                  <a:schemeClr val="tx1"/>
                </a:solidFill>
                <a:sym typeface="+mn-ea"/>
              </a:rPr>
              <a:t>) </a:t>
            </a:r>
            <a:r>
              <a:rPr lang="en-PH" altLang="en-US">
                <a:solidFill>
                  <a:schemeClr val="tx1"/>
                </a:solidFill>
                <a:sym typeface="+mn-ea"/>
              </a:rPr>
              <a:t>into the  system. Just refresh the menu bar always. </a:t>
            </a:r>
            <a:r>
              <a:rPr lang="en-US" altLang="en-US">
                <a:solidFill>
                  <a:schemeClr val="tx1"/>
                </a:solidFill>
                <a:sym typeface="+mn-ea"/>
              </a:rPr>
              <a:t> </a:t>
            </a:r>
            <a:r>
              <a:rPr lang="en-PH" altLang="en-US">
                <a:solidFill>
                  <a:schemeClr val="tx1"/>
                </a:solidFill>
                <a:sym typeface="+mn-ea"/>
              </a:rPr>
              <a:t>RTW1 </a:t>
            </a:r>
            <a:r>
              <a:rPr lang="en-US" altLang="en-US">
                <a:solidFill>
                  <a:schemeClr val="tx1"/>
                </a:solidFill>
                <a:sym typeface="+mn-ea"/>
              </a:rPr>
              <a:t>remains active as long as there is an open case for RTW1</a:t>
            </a:r>
            <a:r>
              <a:rPr lang="en-PH" altLang="en-US">
                <a:solidFill>
                  <a:schemeClr val="tx1"/>
                </a:solidFill>
                <a:sym typeface="+mn-ea"/>
              </a:rPr>
              <a:t>. </a:t>
            </a:r>
            <a:r>
              <a:rPr lang="en-US" altLang="en-US">
                <a:solidFill>
                  <a:schemeClr val="tx1"/>
                </a:solidFill>
                <a:sym typeface="+mn-ea"/>
              </a:rPr>
              <a:t>Once the RTW1 case is closed or there are no longer any open cases for it, the RTW1 status becomes inactive</a:t>
            </a:r>
            <a:r>
              <a:rPr lang="en-PH" altLang="en-US">
                <a:solidFill>
                  <a:schemeClr val="tx1"/>
                </a:solidFill>
                <a:sym typeface="+mn-ea"/>
              </a:rPr>
              <a:t>. </a:t>
            </a:r>
            <a:r>
              <a:rPr lang="en-US" altLang="en-US">
                <a:solidFill>
                  <a:schemeClr val="tx1"/>
                </a:solidFill>
                <a:sym typeface="+mn-ea"/>
              </a:rPr>
              <a:t>  Usually, RTW2 only becomes fully active in the system after the user encodes the Return to Work 2 (RTW2) data.</a:t>
            </a:r>
            <a:endParaRPr lang="en-US" altLang="en-US">
              <a:solidFill>
                <a:schemeClr val="tx1"/>
              </a:solidFill>
            </a:endParaRPr>
          </a:p>
          <a:p>
            <a:r>
              <a:rPr lang="en-US" altLang="en-US">
                <a:solidFill>
                  <a:schemeClr val="tx1"/>
                </a:solidFill>
              </a:rPr>
              <a:t> </a:t>
            </a:r>
            <a:endParaRPr lang="en-US" altLang="en-US">
              <a:solidFill>
                <a:schemeClr val="tx1"/>
              </a:solidFill>
            </a:endParaRPr>
          </a:p>
        </p:txBody>
      </p:sp>
      <p:pic>
        <p:nvPicPr>
          <p:cNvPr id="9" name="Picture 8"/>
          <p:cNvPicPr>
            <a:picLocks noChangeAspect="1"/>
          </p:cNvPicPr>
          <p:nvPr/>
        </p:nvPicPr>
        <p:blipFill>
          <a:blip r:embed="rId2"/>
          <a:stretch>
            <a:fillRect/>
          </a:stretch>
        </p:blipFill>
        <p:spPr>
          <a:xfrm>
            <a:off x="826135" y="2731770"/>
            <a:ext cx="10058400" cy="360997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4" name="Picture 33" descr="footer mindbridge_copy"/>
          <p:cNvPicPr>
            <a:picLocks noChangeAspect="1"/>
          </p:cNvPicPr>
          <p:nvPr/>
        </p:nvPicPr>
        <p:blipFill>
          <a:blip r:embed="rId1"/>
          <a:stretch>
            <a:fillRect/>
          </a:stretch>
        </p:blipFill>
        <p:spPr>
          <a:xfrm>
            <a:off x="10786334" y="6403784"/>
            <a:ext cx="890905" cy="345440"/>
          </a:xfrm>
          <a:prstGeom prst="rect">
            <a:avLst/>
          </a:prstGeom>
        </p:spPr>
      </p:pic>
      <p:sp>
        <p:nvSpPr>
          <p:cNvPr id="9" name="Text Box 8"/>
          <p:cNvSpPr txBox="1"/>
          <p:nvPr/>
        </p:nvSpPr>
        <p:spPr>
          <a:xfrm>
            <a:off x="521335" y="295275"/>
            <a:ext cx="11155680" cy="641985"/>
          </a:xfrm>
          <a:prstGeom prst="rect">
            <a:avLst/>
          </a:prstGeom>
        </p:spPr>
        <p:txBody>
          <a:bodyPr wrap="square">
            <a:noAutofit/>
          </a:bodyPr>
          <a:p>
            <a:pPr marL="69850" indent="457200" algn="just" defTabSz="457200">
              <a:spcBef>
                <a:spcPct val="0"/>
              </a:spcBef>
              <a:spcAft>
                <a:spcPct val="0"/>
              </a:spcAft>
            </a:pPr>
            <a:r>
              <a:rPr lang="en-PH" sz="1600">
                <a:solidFill>
                  <a:schemeClr val="tx1"/>
                </a:solidFill>
                <a:latin typeface="Verdana" panose="020B0604030504040204"/>
                <a:ea typeface="Verdana" panose="020B0604030504040204"/>
              </a:rPr>
              <a:t>On selecting the “RTW1 CLOSED” option, all the information encoded will displayed / show on the window screen. Given below is a sample display of the RTW1 CLOSED control information window.</a:t>
            </a:r>
            <a:r>
              <a:rPr lang="en-PH" sz="1600">
                <a:solidFill>
                  <a:srgbClr val="262626"/>
                </a:solidFill>
                <a:latin typeface="Verdana" panose="020B0604030504040204"/>
                <a:ea typeface="Verdana" panose="020B0604030504040204"/>
              </a:rPr>
              <a:t>  </a:t>
            </a:r>
            <a:endParaRPr lang="en-PH" sz="1600">
              <a:solidFill>
                <a:srgbClr val="262626"/>
              </a:solidFill>
              <a:latin typeface="Verdana" panose="020B0604030504040204"/>
              <a:ea typeface="Verdana" panose="020B0604030504040204"/>
            </a:endParaRPr>
          </a:p>
          <a:p>
            <a:pPr marL="69850" indent="457200" algn="just" defTabSz="457200">
              <a:spcBef>
                <a:spcPct val="0"/>
              </a:spcBef>
              <a:spcAft>
                <a:spcPct val="0"/>
              </a:spcAft>
            </a:pPr>
            <a:endParaRPr lang="en-PH" altLang="en-US" sz="1600">
              <a:solidFill>
                <a:srgbClr val="262626"/>
              </a:solidFill>
              <a:latin typeface="Verdana" panose="020B0604030504040204"/>
              <a:ea typeface="Verdana" panose="020B0604030504040204"/>
              <a:sym typeface="+mn-ea"/>
            </a:endParaRPr>
          </a:p>
          <a:p>
            <a:pPr marL="69850" indent="457200" algn="just" defTabSz="457200">
              <a:spcBef>
                <a:spcPct val="0"/>
              </a:spcBef>
              <a:spcAft>
                <a:spcPct val="0"/>
              </a:spcAft>
            </a:pPr>
            <a:endParaRPr lang="en-PH" altLang="en-US" sz="1600">
              <a:solidFill>
                <a:srgbClr val="262626"/>
              </a:solidFill>
              <a:latin typeface="Verdana" panose="020B0604030504040204"/>
              <a:ea typeface="Verdana" panose="020B0604030504040204"/>
              <a:sym typeface="+mn-ea"/>
            </a:endParaRPr>
          </a:p>
          <a:p>
            <a:pPr marL="69850" indent="457200" algn="just" defTabSz="457200">
              <a:spcBef>
                <a:spcPct val="0"/>
              </a:spcBef>
              <a:spcAft>
                <a:spcPct val="0"/>
              </a:spcAft>
            </a:pPr>
            <a:endParaRPr lang="en-PH" altLang="en-US" sz="1600">
              <a:solidFill>
                <a:srgbClr val="262626"/>
              </a:solidFill>
              <a:latin typeface="Verdana" panose="020B0604030504040204"/>
              <a:ea typeface="Verdana" panose="020B0604030504040204"/>
              <a:sym typeface="+mn-ea"/>
            </a:endParaRPr>
          </a:p>
          <a:p>
            <a:pPr marL="69850" indent="457200" algn="just" defTabSz="457200">
              <a:spcBef>
                <a:spcPct val="0"/>
              </a:spcBef>
              <a:spcAft>
                <a:spcPct val="0"/>
              </a:spcAft>
            </a:pPr>
            <a:endParaRPr lang="en-PH" altLang="en-US" sz="1600">
              <a:solidFill>
                <a:srgbClr val="262626"/>
              </a:solidFill>
              <a:latin typeface="Verdana" panose="020B0604030504040204"/>
              <a:ea typeface="Verdana" panose="020B0604030504040204"/>
              <a:sym typeface="+mn-ea"/>
            </a:endParaRPr>
          </a:p>
          <a:p>
            <a:pPr marL="69850" indent="457200" algn="just" defTabSz="457200">
              <a:spcBef>
                <a:spcPct val="0"/>
              </a:spcBef>
              <a:spcAft>
                <a:spcPct val="0"/>
              </a:spcAft>
            </a:pPr>
            <a:endParaRPr lang="en-PH" altLang="en-US" sz="1600">
              <a:solidFill>
                <a:srgbClr val="262626"/>
              </a:solidFill>
              <a:latin typeface="Verdana" panose="020B0604030504040204"/>
              <a:ea typeface="Verdana" panose="020B0604030504040204"/>
              <a:sym typeface="+mn-ea"/>
            </a:endParaRPr>
          </a:p>
          <a:p>
            <a:pPr marL="69850" indent="457200" algn="just" defTabSz="457200">
              <a:spcBef>
                <a:spcPct val="0"/>
              </a:spcBef>
              <a:spcAft>
                <a:spcPct val="0"/>
              </a:spcAft>
            </a:pPr>
            <a:endParaRPr lang="en-PH" altLang="en-US" sz="1600">
              <a:solidFill>
                <a:srgbClr val="262626"/>
              </a:solidFill>
              <a:latin typeface="Verdana" panose="020B0604030504040204"/>
              <a:ea typeface="Verdana" panose="020B0604030504040204"/>
              <a:sym typeface="+mn-ea"/>
            </a:endParaRPr>
          </a:p>
          <a:p>
            <a:pPr marL="69850" indent="457200" algn="just" defTabSz="457200">
              <a:spcBef>
                <a:spcPct val="0"/>
              </a:spcBef>
              <a:spcAft>
                <a:spcPct val="0"/>
              </a:spcAft>
            </a:pPr>
            <a:endParaRPr lang="en-PH" altLang="en-US" sz="1600">
              <a:solidFill>
                <a:srgbClr val="262626"/>
              </a:solidFill>
              <a:latin typeface="Verdana" panose="020B0604030504040204"/>
              <a:ea typeface="Verdana" panose="020B0604030504040204"/>
              <a:sym typeface="+mn-ea"/>
            </a:endParaRPr>
          </a:p>
          <a:p>
            <a:pPr marL="69850" indent="457200" algn="just" defTabSz="457200">
              <a:spcBef>
                <a:spcPct val="0"/>
              </a:spcBef>
              <a:spcAft>
                <a:spcPct val="0"/>
              </a:spcAft>
            </a:pPr>
            <a:endParaRPr lang="en-PH" altLang="en-US" sz="1600">
              <a:solidFill>
                <a:srgbClr val="262626"/>
              </a:solidFill>
              <a:latin typeface="Verdana" panose="020B0604030504040204"/>
              <a:ea typeface="Verdana" panose="020B0604030504040204"/>
              <a:sym typeface="+mn-ea"/>
            </a:endParaRPr>
          </a:p>
          <a:p>
            <a:pPr marL="69850" indent="457200" algn="just" defTabSz="457200">
              <a:spcBef>
                <a:spcPct val="0"/>
              </a:spcBef>
              <a:spcAft>
                <a:spcPct val="0"/>
              </a:spcAft>
            </a:pPr>
            <a:endParaRPr lang="en-PH" altLang="en-US" sz="1600">
              <a:solidFill>
                <a:srgbClr val="262626"/>
              </a:solidFill>
              <a:latin typeface="Verdana" panose="020B0604030504040204"/>
              <a:ea typeface="Verdana" panose="020B0604030504040204"/>
              <a:sym typeface="+mn-ea"/>
            </a:endParaRPr>
          </a:p>
          <a:p>
            <a:pPr marL="69850" indent="457200" algn="just" defTabSz="457200">
              <a:spcBef>
                <a:spcPct val="0"/>
              </a:spcBef>
              <a:spcAft>
                <a:spcPct val="0"/>
              </a:spcAft>
            </a:pPr>
            <a:endParaRPr lang="en-PH" altLang="en-US" sz="1600">
              <a:solidFill>
                <a:srgbClr val="262626"/>
              </a:solidFill>
              <a:latin typeface="Verdana" panose="020B0604030504040204"/>
              <a:ea typeface="Verdana" panose="020B0604030504040204"/>
            </a:endParaRPr>
          </a:p>
        </p:txBody>
      </p:sp>
      <p:sp>
        <p:nvSpPr>
          <p:cNvPr id="4" name="Text Box 3"/>
          <p:cNvSpPr txBox="1"/>
          <p:nvPr/>
        </p:nvSpPr>
        <p:spPr>
          <a:xfrm>
            <a:off x="863600" y="2098040"/>
            <a:ext cx="2063115" cy="398780"/>
          </a:xfrm>
          <a:prstGeom prst="rect">
            <a:avLst/>
          </a:prstGeom>
        </p:spPr>
        <p:txBody>
          <a:bodyPr wrap="square">
            <a:spAutoFit/>
          </a:bodyPr>
          <a:p>
            <a:pPr defTabSz="457200"/>
            <a:r>
              <a:rPr lang="en-PH" sz="2000" b="1">
                <a:solidFill>
                  <a:srgbClr val="000000"/>
                </a:solidFill>
                <a:latin typeface="Verdana" panose="020B0604030504040204"/>
                <a:ea typeface="DengXian"/>
              </a:rPr>
              <a:t>RTW2 OPEN</a:t>
            </a:r>
            <a:endParaRPr lang="en-PH" sz="2000" b="1">
              <a:solidFill>
                <a:srgbClr val="000000"/>
              </a:solidFill>
              <a:latin typeface="Verdana" panose="020B0604030504040204"/>
              <a:ea typeface="DengXian"/>
            </a:endParaRPr>
          </a:p>
        </p:txBody>
      </p:sp>
      <p:sp>
        <p:nvSpPr>
          <p:cNvPr id="5" name="Text Box 4"/>
          <p:cNvSpPr txBox="1"/>
          <p:nvPr/>
        </p:nvSpPr>
        <p:spPr>
          <a:xfrm>
            <a:off x="1117600" y="2471738"/>
            <a:ext cx="5080000" cy="337185"/>
          </a:xfrm>
          <a:prstGeom prst="rect">
            <a:avLst/>
          </a:prstGeom>
        </p:spPr>
        <p:txBody>
          <a:bodyPr>
            <a:spAutoFit/>
          </a:bodyPr>
          <a:p>
            <a:pPr defTabSz="457200"/>
            <a:r>
              <a:rPr lang="en-PH" sz="1600" b="1">
                <a:solidFill>
                  <a:srgbClr val="262626"/>
                </a:solidFill>
                <a:latin typeface="Verdana" panose="020B0604030504040204"/>
                <a:ea typeface="DengXian"/>
              </a:rPr>
              <a:t>Toggle mouse/cursor to the RTW </a:t>
            </a:r>
            <a:endParaRPr lang="en-PH" sz="1600" b="1">
              <a:solidFill>
                <a:srgbClr val="262626"/>
              </a:solidFill>
              <a:latin typeface="Verdana" panose="020B0604030504040204"/>
              <a:ea typeface="DengXian"/>
            </a:endParaRPr>
          </a:p>
        </p:txBody>
      </p:sp>
      <p:sp>
        <p:nvSpPr>
          <p:cNvPr id="6" name="Text Box 5"/>
          <p:cNvSpPr txBox="1"/>
          <p:nvPr/>
        </p:nvSpPr>
        <p:spPr>
          <a:xfrm>
            <a:off x="1808480" y="2705735"/>
            <a:ext cx="4064000" cy="368300"/>
          </a:xfrm>
          <a:prstGeom prst="rect">
            <a:avLst/>
          </a:prstGeom>
          <a:noFill/>
        </p:spPr>
        <p:txBody>
          <a:bodyPr wrap="square" rtlCol="0">
            <a:spAutoFit/>
          </a:bodyPr>
          <a:p>
            <a:r>
              <a:rPr lang="en-US" altLang="en-US" b="1"/>
              <a:t>=&gt;  RTW</a:t>
            </a:r>
            <a:r>
              <a:rPr lang="en-PH" altLang="en-US" b="1"/>
              <a:t>2</a:t>
            </a:r>
            <a:r>
              <a:rPr lang="en-US" altLang="en-US" b="1"/>
              <a:t> OPEN</a:t>
            </a:r>
            <a:r>
              <a:rPr lang="en-US" altLang="en-US"/>
              <a:t> </a:t>
            </a:r>
            <a:endParaRPr lang="en-US" altLang="en-US"/>
          </a:p>
        </p:txBody>
      </p:sp>
      <p:pic>
        <p:nvPicPr>
          <p:cNvPr id="3" name="Picture 2"/>
          <p:cNvPicPr>
            <a:picLocks noChangeAspect="1"/>
          </p:cNvPicPr>
          <p:nvPr/>
        </p:nvPicPr>
        <p:blipFill>
          <a:blip r:embed="rId2"/>
          <a:stretch>
            <a:fillRect/>
          </a:stretch>
        </p:blipFill>
        <p:spPr>
          <a:xfrm>
            <a:off x="863600" y="3074035"/>
            <a:ext cx="10107930" cy="3509645"/>
          </a:xfrm>
          <a:prstGeom prst="rect">
            <a:avLst/>
          </a:prstGeom>
        </p:spPr>
      </p:pic>
      <p:pic>
        <p:nvPicPr>
          <p:cNvPr id="7" name="Picture 6"/>
          <p:cNvPicPr>
            <a:picLocks noChangeAspect="1"/>
          </p:cNvPicPr>
          <p:nvPr/>
        </p:nvPicPr>
        <p:blipFill>
          <a:blip r:embed="rId3"/>
          <a:stretch>
            <a:fillRect/>
          </a:stretch>
        </p:blipFill>
        <p:spPr>
          <a:xfrm>
            <a:off x="345440" y="970915"/>
            <a:ext cx="11677015" cy="11271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Text Box 7"/>
          <p:cNvSpPr txBox="1"/>
          <p:nvPr/>
        </p:nvSpPr>
        <p:spPr>
          <a:xfrm>
            <a:off x="711200" y="304165"/>
            <a:ext cx="10850245" cy="583565"/>
          </a:xfrm>
          <a:prstGeom prst="rect">
            <a:avLst/>
          </a:prstGeom>
          <a:noFill/>
        </p:spPr>
        <p:txBody>
          <a:bodyPr wrap="square" rtlCol="0" anchor="t">
            <a:spAutoFit/>
          </a:bodyPr>
          <a:p>
            <a:r>
              <a:rPr lang="en-PH" sz="1600">
                <a:latin typeface="Verdana" panose="020B0604030504040204"/>
                <a:ea typeface="Verdana" panose="020B0604030504040204"/>
                <a:sym typeface="+mn-ea"/>
              </a:rPr>
              <a:t>On selecting the “RTW2 OPEN” option, all the information encoded will displayed / show on the window screen. Given below is a sample display of the RTW2 OPEN control information window.</a:t>
            </a:r>
            <a:endParaRPr lang="en-PH" sz="1600">
              <a:latin typeface="Verdana" panose="020B0604030504040204"/>
              <a:ea typeface="Verdana" panose="020B0604030504040204"/>
              <a:sym typeface="+mn-ea"/>
            </a:endParaRPr>
          </a:p>
        </p:txBody>
      </p:sp>
      <p:pic>
        <p:nvPicPr>
          <p:cNvPr id="34" name="Picture 33" descr="footer mindbridge_copy"/>
          <p:cNvPicPr>
            <a:picLocks noChangeAspect="1"/>
          </p:cNvPicPr>
          <p:nvPr/>
        </p:nvPicPr>
        <p:blipFill>
          <a:blip r:embed="rId1"/>
          <a:stretch>
            <a:fillRect/>
          </a:stretch>
        </p:blipFill>
        <p:spPr>
          <a:xfrm>
            <a:off x="10877774" y="6403784"/>
            <a:ext cx="890905" cy="345440"/>
          </a:xfrm>
          <a:prstGeom prst="rect">
            <a:avLst/>
          </a:prstGeom>
        </p:spPr>
      </p:pic>
      <p:pic>
        <p:nvPicPr>
          <p:cNvPr id="2" name="Picture 1"/>
          <p:cNvPicPr>
            <a:picLocks noChangeAspect="1"/>
          </p:cNvPicPr>
          <p:nvPr/>
        </p:nvPicPr>
        <p:blipFill>
          <a:blip r:embed="rId2"/>
          <a:stretch>
            <a:fillRect/>
          </a:stretch>
        </p:blipFill>
        <p:spPr>
          <a:xfrm>
            <a:off x="440055" y="887730"/>
            <a:ext cx="11574780" cy="1271905"/>
          </a:xfrm>
          <a:prstGeom prst="rect">
            <a:avLst/>
          </a:prstGeom>
        </p:spPr>
      </p:pic>
      <p:pic>
        <p:nvPicPr>
          <p:cNvPr id="6" name="Picture 5"/>
          <p:cNvPicPr>
            <a:picLocks noChangeAspect="1"/>
          </p:cNvPicPr>
          <p:nvPr/>
        </p:nvPicPr>
        <p:blipFill>
          <a:blip r:embed="rId3"/>
          <a:stretch>
            <a:fillRect/>
          </a:stretch>
        </p:blipFill>
        <p:spPr>
          <a:xfrm>
            <a:off x="2162810" y="2438400"/>
            <a:ext cx="2979420" cy="4323080"/>
          </a:xfrm>
          <a:prstGeom prst="rect">
            <a:avLst/>
          </a:prstGeom>
        </p:spPr>
      </p:pic>
      <p:sp>
        <p:nvSpPr>
          <p:cNvPr id="10" name="Text Box 9"/>
          <p:cNvSpPr txBox="1"/>
          <p:nvPr/>
        </p:nvSpPr>
        <p:spPr>
          <a:xfrm>
            <a:off x="365760" y="2159635"/>
            <a:ext cx="11402695" cy="594995"/>
          </a:xfrm>
          <a:prstGeom prst="rect">
            <a:avLst/>
          </a:prstGeom>
        </p:spPr>
        <p:txBody>
          <a:bodyPr wrap="square">
            <a:noAutofit/>
          </a:bodyPr>
          <a:p>
            <a:pPr marL="0" indent="0" algn="just" defTabSz="457200">
              <a:spcBef>
                <a:spcPct val="0"/>
              </a:spcBef>
              <a:spcAft>
                <a:spcPct val="0"/>
              </a:spcAft>
            </a:pPr>
            <a:r>
              <a:rPr lang="en-PH" sz="1600">
                <a:solidFill>
                  <a:srgbClr val="262626"/>
                </a:solidFill>
                <a:latin typeface="Verdana" panose="020B0604030504040204"/>
                <a:ea typeface="Verdana" panose="020B0604030504040204"/>
              </a:rPr>
              <a:t>Click “PRINT RTW2” to view the RTW2 letter and Notice to Explain PDF file as shown on the screen below.</a:t>
            </a:r>
            <a:endParaRPr lang="en-PH" sz="1600">
              <a:solidFill>
                <a:srgbClr val="262626"/>
              </a:solidFill>
              <a:latin typeface="Verdana" panose="020B0604030504040204"/>
              <a:ea typeface="Verdana" panose="020B0604030504040204"/>
            </a:endParaRPr>
          </a:p>
          <a:p>
            <a:pPr marL="0" indent="0" algn="just" defTabSz="457200">
              <a:spcBef>
                <a:spcPct val="0"/>
              </a:spcBef>
              <a:spcAft>
                <a:spcPct val="0"/>
              </a:spcAft>
            </a:pPr>
            <a:r>
              <a:rPr lang="en-PH" sz="1600">
                <a:solidFill>
                  <a:srgbClr val="262626"/>
                </a:solidFill>
                <a:latin typeface="Verdana" panose="020B0604030504040204"/>
                <a:ea typeface="Verdana" panose="020B0604030504040204"/>
              </a:rPr>
              <a:t> </a:t>
            </a:r>
            <a:endParaRPr lang="en-PH" sz="1600">
              <a:solidFill>
                <a:srgbClr val="262626"/>
              </a:solidFill>
              <a:latin typeface="Verdana" panose="020B0604030504040204"/>
              <a:ea typeface="Verdana" panose="020B0604030504040204"/>
            </a:endParaRPr>
          </a:p>
        </p:txBody>
      </p:sp>
      <p:pic>
        <p:nvPicPr>
          <p:cNvPr id="11" name="Picture 10"/>
          <p:cNvPicPr>
            <a:picLocks noChangeAspect="1"/>
          </p:cNvPicPr>
          <p:nvPr/>
        </p:nvPicPr>
        <p:blipFill>
          <a:blip r:embed="rId4"/>
          <a:stretch>
            <a:fillRect/>
          </a:stretch>
        </p:blipFill>
        <p:spPr>
          <a:xfrm>
            <a:off x="6237605" y="2439670"/>
            <a:ext cx="2928620" cy="430911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4" name="Picture 33" descr="footer mindbridge_copy"/>
          <p:cNvPicPr>
            <a:picLocks noChangeAspect="1"/>
          </p:cNvPicPr>
          <p:nvPr/>
        </p:nvPicPr>
        <p:blipFill>
          <a:blip r:embed="rId1"/>
          <a:stretch>
            <a:fillRect/>
          </a:stretch>
        </p:blipFill>
        <p:spPr>
          <a:xfrm>
            <a:off x="10877774" y="6403784"/>
            <a:ext cx="890905" cy="345440"/>
          </a:xfrm>
          <a:prstGeom prst="rect">
            <a:avLst/>
          </a:prstGeom>
        </p:spPr>
      </p:pic>
      <p:sp>
        <p:nvSpPr>
          <p:cNvPr id="3" name="Text Box 2"/>
          <p:cNvSpPr txBox="1"/>
          <p:nvPr/>
        </p:nvSpPr>
        <p:spPr>
          <a:xfrm>
            <a:off x="680085" y="252095"/>
            <a:ext cx="11053445" cy="368300"/>
          </a:xfrm>
          <a:prstGeom prst="rect">
            <a:avLst/>
          </a:prstGeom>
          <a:noFill/>
        </p:spPr>
        <p:txBody>
          <a:bodyPr wrap="square" rtlCol="0" anchor="t">
            <a:spAutoFit/>
          </a:bodyPr>
          <a:p>
            <a:r>
              <a:rPr lang="en-PH" altLang="en-US" sz="1600">
                <a:latin typeface="Verdana" panose="020B0604030504040204" pitchFamily="34" charset="0"/>
                <a:cs typeface="Verdana" panose="020B0604030504040204" pitchFamily="34" charset="0"/>
                <a:sym typeface="+mn-ea"/>
              </a:rPr>
              <a:t>Cases of RTW2 </a:t>
            </a:r>
            <a:r>
              <a:rPr lang="en-US" altLang="en-US" sz="1600">
                <a:latin typeface="Verdana" panose="020B0604030504040204" pitchFamily="34" charset="0"/>
                <a:cs typeface="Verdana" panose="020B0604030504040204" pitchFamily="34" charset="0"/>
                <a:sym typeface="+mn-ea"/>
              </a:rPr>
              <a:t>OPEN</a:t>
            </a:r>
            <a:r>
              <a:rPr lang="en-PH" altLang="en-US" sz="1600">
                <a:latin typeface="Verdana" panose="020B0604030504040204" pitchFamily="34" charset="0"/>
                <a:cs typeface="Verdana" panose="020B0604030504040204" pitchFamily="34" charset="0"/>
                <a:sym typeface="+mn-ea"/>
              </a:rPr>
              <a:t> can be closed only if the RTW2 &amp; Receipt can be uploaded into the system.</a:t>
            </a:r>
            <a:r>
              <a:rPr lang="en-US" altLang="en-US">
                <a:sym typeface="+mn-ea"/>
              </a:rPr>
              <a:t> </a:t>
            </a:r>
            <a:endParaRPr lang="en-US" altLang="en-US">
              <a:sym typeface="+mn-ea"/>
            </a:endParaRPr>
          </a:p>
        </p:txBody>
      </p:sp>
      <p:sp>
        <p:nvSpPr>
          <p:cNvPr id="4" name="Text Box 3"/>
          <p:cNvSpPr txBox="1"/>
          <p:nvPr/>
        </p:nvSpPr>
        <p:spPr>
          <a:xfrm>
            <a:off x="680085" y="620395"/>
            <a:ext cx="10880090" cy="790575"/>
          </a:xfrm>
          <a:prstGeom prst="rect">
            <a:avLst/>
          </a:prstGeom>
        </p:spPr>
        <p:txBody>
          <a:bodyPr wrap="square">
            <a:noAutofit/>
          </a:bodyPr>
          <a:p>
            <a:pPr indent="457200"/>
            <a:r>
              <a:rPr sz="1600"/>
              <a:t> </a:t>
            </a:r>
            <a:r>
              <a:rPr sz="1600">
                <a:latin typeface="Verdana" panose="020B0604030504040204" pitchFamily="34" charset="0"/>
                <a:cs typeface="Verdana" panose="020B0604030504040204" pitchFamily="34" charset="0"/>
              </a:rPr>
              <a:t>Once the files are successfully processed and validated by the  system, the status of RTW</a:t>
            </a:r>
            <a:r>
              <a:rPr lang="en-PH" sz="1600">
                <a:latin typeface="Verdana" panose="020B0604030504040204" pitchFamily="34" charset="0"/>
                <a:cs typeface="Verdana" panose="020B0604030504040204" pitchFamily="34" charset="0"/>
              </a:rPr>
              <a:t>2</a:t>
            </a:r>
            <a:r>
              <a:rPr sz="1600">
                <a:latin typeface="Verdana" panose="020B0604030504040204" pitchFamily="34" charset="0"/>
                <a:cs typeface="Verdana" panose="020B0604030504040204" pitchFamily="34" charset="0"/>
              </a:rPr>
              <a:t> OPEN cases will update to CLOSED</a:t>
            </a:r>
            <a:r>
              <a:rPr lang="en-PH" sz="1600">
                <a:latin typeface="Verdana" panose="020B0604030504040204" pitchFamily="34" charset="0"/>
                <a:cs typeface="Verdana" panose="020B0604030504040204" pitchFamily="34" charset="0"/>
              </a:rPr>
              <a:t>, as shown below.</a:t>
            </a:r>
            <a:endParaRPr lang="en-PH" sz="1600">
              <a:latin typeface="Verdana" panose="020B0604030504040204" pitchFamily="34" charset="0"/>
              <a:cs typeface="Verdana" panose="020B0604030504040204" pitchFamily="34" charset="0"/>
            </a:endParaRPr>
          </a:p>
        </p:txBody>
      </p:sp>
      <p:pic>
        <p:nvPicPr>
          <p:cNvPr id="5" name="Picture 4"/>
          <p:cNvPicPr>
            <a:picLocks noChangeAspect="1"/>
          </p:cNvPicPr>
          <p:nvPr/>
        </p:nvPicPr>
        <p:blipFill>
          <a:blip r:embed="rId2"/>
          <a:stretch>
            <a:fillRect/>
          </a:stretch>
        </p:blipFill>
        <p:spPr>
          <a:xfrm>
            <a:off x="299720" y="1223645"/>
            <a:ext cx="11260455" cy="1522095"/>
          </a:xfrm>
          <a:prstGeom prst="rect">
            <a:avLst/>
          </a:prstGeom>
        </p:spPr>
      </p:pic>
      <p:pic>
        <p:nvPicPr>
          <p:cNvPr id="7" name="Picture 6"/>
          <p:cNvPicPr>
            <a:picLocks noChangeAspect="1"/>
          </p:cNvPicPr>
          <p:nvPr/>
        </p:nvPicPr>
        <p:blipFill>
          <a:blip r:embed="rId3"/>
          <a:stretch>
            <a:fillRect/>
          </a:stretch>
        </p:blipFill>
        <p:spPr>
          <a:xfrm>
            <a:off x="395605" y="3208020"/>
            <a:ext cx="11372850" cy="31953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Text Box 5"/>
          <p:cNvSpPr txBox="1"/>
          <p:nvPr/>
        </p:nvSpPr>
        <p:spPr>
          <a:xfrm>
            <a:off x="822960" y="381000"/>
            <a:ext cx="10789285" cy="645160"/>
          </a:xfrm>
          <a:prstGeom prst="rect">
            <a:avLst/>
          </a:prstGeom>
        </p:spPr>
        <p:txBody>
          <a:bodyPr wrap="square">
            <a:spAutoFit/>
          </a:bodyPr>
          <a:p>
            <a:pPr algn="ctr" defTabSz="457200"/>
            <a:r>
              <a:rPr lang="en-PH" sz="3600" b="1">
                <a:solidFill>
                  <a:srgbClr val="000000"/>
                </a:solidFill>
                <a:latin typeface="Verdana" panose="020B0604030504040204"/>
                <a:ea typeface="DengXian"/>
              </a:rPr>
              <a:t>TERMINATED (AWOL) ENTRY</a:t>
            </a:r>
            <a:endParaRPr lang="en-PH" sz="3600" b="1">
              <a:solidFill>
                <a:srgbClr val="000000"/>
              </a:solidFill>
              <a:latin typeface="Verdana" panose="020B0604030504040204"/>
              <a:ea typeface="DengXian"/>
            </a:endParaRPr>
          </a:p>
        </p:txBody>
      </p:sp>
      <p:sp>
        <p:nvSpPr>
          <p:cNvPr id="7" name="Text Box 6"/>
          <p:cNvSpPr txBox="1"/>
          <p:nvPr/>
        </p:nvSpPr>
        <p:spPr>
          <a:xfrm>
            <a:off x="1221740" y="2839720"/>
            <a:ext cx="9036050" cy="337185"/>
          </a:xfrm>
          <a:prstGeom prst="rect">
            <a:avLst/>
          </a:prstGeom>
        </p:spPr>
        <p:txBody>
          <a:bodyPr wrap="square">
            <a:spAutoFit/>
          </a:bodyPr>
          <a:p>
            <a:pPr defTabSz="457200"/>
            <a:r>
              <a:rPr lang="en-PH" sz="1600" b="1">
                <a:solidFill>
                  <a:srgbClr val="262626"/>
                </a:solidFill>
                <a:latin typeface="Verdana" panose="020B0604030504040204"/>
                <a:ea typeface="DengXian"/>
              </a:rPr>
              <a:t>Toggle mouse/cursor to the </a:t>
            </a:r>
            <a:r>
              <a:rPr lang="en-PH" sz="1600" b="1">
                <a:solidFill>
                  <a:srgbClr val="000000"/>
                </a:solidFill>
                <a:latin typeface="Verdana" panose="020B0604030504040204"/>
                <a:ea typeface="DengXian"/>
                <a:sym typeface="+mn-ea"/>
              </a:rPr>
              <a:t>TERMINATED (AWOL) ENTRY</a:t>
            </a:r>
            <a:endParaRPr lang="en-PH" sz="1600" b="1">
              <a:solidFill>
                <a:srgbClr val="262626"/>
              </a:solidFill>
              <a:latin typeface="Verdana" panose="020B0604030504040204"/>
              <a:ea typeface="DengXian"/>
            </a:endParaRPr>
          </a:p>
        </p:txBody>
      </p:sp>
      <p:sp>
        <p:nvSpPr>
          <p:cNvPr id="8" name="Text Box 7"/>
          <p:cNvSpPr txBox="1"/>
          <p:nvPr/>
        </p:nvSpPr>
        <p:spPr>
          <a:xfrm>
            <a:off x="1696085" y="3228975"/>
            <a:ext cx="9494520" cy="583565"/>
          </a:xfrm>
          <a:prstGeom prst="rect">
            <a:avLst/>
          </a:prstGeom>
          <a:noFill/>
        </p:spPr>
        <p:txBody>
          <a:bodyPr wrap="square" rtlCol="0">
            <a:spAutoFit/>
          </a:bodyPr>
          <a:p>
            <a:r>
              <a:rPr lang="en-US" altLang="en-US" sz="1600" b="1">
                <a:latin typeface="Verdana" panose="020B0604030504040204" pitchFamily="34" charset="0"/>
                <a:cs typeface="Verdana" panose="020B0604030504040204" pitchFamily="34" charset="0"/>
              </a:rPr>
              <a:t>=&gt;  </a:t>
            </a:r>
            <a:r>
              <a:rPr lang="en-PH" sz="1600" b="1">
                <a:latin typeface="Verdana" panose="020B0604030504040204" pitchFamily="34" charset="0"/>
                <a:cs typeface="Verdana" panose="020B0604030504040204" pitchFamily="34" charset="0"/>
              </a:rPr>
              <a:t>TERMINATED EMPLOYEE - </a:t>
            </a:r>
            <a:r>
              <a:rPr lang="en-PH" altLang="en-US" sz="1600">
                <a:latin typeface="Verdana" panose="020B0604030504040204" pitchFamily="34" charset="0"/>
                <a:cs typeface="Verdana" panose="020B0604030504040204" pitchFamily="34" charset="0"/>
                <a:sym typeface="+mn-ea"/>
              </a:rPr>
              <a:t>U</a:t>
            </a:r>
            <a:r>
              <a:rPr lang="en-US" altLang="en-US" sz="1600">
                <a:latin typeface="Verdana" panose="020B0604030504040204" pitchFamily="34" charset="0"/>
                <a:cs typeface="Verdana" panose="020B0604030504040204" pitchFamily="34" charset="0"/>
                <a:sym typeface="+mn-ea"/>
              </a:rPr>
              <a:t>sually only becomes active after </a:t>
            </a:r>
            <a:r>
              <a:rPr lang="en-PH" altLang="en-US" sz="1600">
                <a:latin typeface="Verdana" panose="020B0604030504040204" pitchFamily="34" charset="0"/>
                <a:cs typeface="Verdana" panose="020B0604030504040204" pitchFamily="34" charset="0"/>
                <a:sym typeface="+mn-ea"/>
              </a:rPr>
              <a:t>the user(s) </a:t>
            </a:r>
            <a:r>
              <a:rPr lang="en-US" altLang="en-US" sz="1600">
                <a:latin typeface="Verdana" panose="020B0604030504040204" pitchFamily="34" charset="0"/>
                <a:cs typeface="Verdana" panose="020B0604030504040204" pitchFamily="34" charset="0"/>
                <a:sym typeface="+mn-ea"/>
              </a:rPr>
              <a:t> </a:t>
            </a:r>
            <a:r>
              <a:rPr lang="en-PH" sz="1600">
                <a:latin typeface="Verdana" panose="020B0604030504040204" pitchFamily="34" charset="0"/>
                <a:cs typeface="Verdana" panose="020B0604030504040204" pitchFamily="34" charset="0"/>
                <a:sym typeface="+mn-ea"/>
              </a:rPr>
              <a:t>uploaded </a:t>
            </a:r>
            <a:r>
              <a:rPr lang="en-US" altLang="en-US" sz="1600">
                <a:latin typeface="Verdana" panose="020B0604030504040204" pitchFamily="34" charset="0"/>
                <a:cs typeface="Verdana" panose="020B0604030504040204" pitchFamily="34" charset="0"/>
                <a:sym typeface="+mn-ea"/>
              </a:rPr>
              <a:t> </a:t>
            </a:r>
            <a:r>
              <a:rPr lang="en-PH" altLang="en-US" sz="1600">
                <a:latin typeface="Verdana" panose="020B0604030504040204" pitchFamily="34" charset="0"/>
                <a:cs typeface="Verdana" panose="020B0604030504040204" pitchFamily="34" charset="0"/>
                <a:sym typeface="+mn-ea"/>
              </a:rPr>
              <a:t>							     t</a:t>
            </a:r>
            <a:r>
              <a:rPr lang="en-US" altLang="en-US" sz="1600">
                <a:latin typeface="Verdana" panose="020B0604030504040204" pitchFamily="34" charset="0"/>
                <a:cs typeface="Verdana" panose="020B0604030504040204" pitchFamily="34" charset="0"/>
              </a:rPr>
              <a:t>he RTW2</a:t>
            </a:r>
            <a:r>
              <a:rPr lang="en-PH" altLang="en-US" sz="1600">
                <a:latin typeface="Verdana" panose="020B0604030504040204" pitchFamily="34" charset="0"/>
                <a:cs typeface="Verdana" panose="020B0604030504040204" pitchFamily="34" charset="0"/>
              </a:rPr>
              <a:t> </a:t>
            </a:r>
            <a:r>
              <a:rPr lang="en-US" altLang="en-US" sz="1600">
                <a:latin typeface="Verdana" panose="020B0604030504040204" pitchFamily="34" charset="0"/>
                <a:cs typeface="Verdana" panose="020B0604030504040204" pitchFamily="34" charset="0"/>
              </a:rPr>
              <a:t>and</a:t>
            </a:r>
            <a:r>
              <a:rPr lang="en-PH" altLang="en-US" sz="1600">
                <a:latin typeface="Verdana" panose="020B0604030504040204" pitchFamily="34" charset="0"/>
                <a:cs typeface="Verdana" panose="020B0604030504040204" pitchFamily="34" charset="0"/>
              </a:rPr>
              <a:t> </a:t>
            </a:r>
            <a:r>
              <a:rPr lang="en-US" altLang="en-US" sz="1600">
                <a:latin typeface="Verdana" panose="020B0604030504040204" pitchFamily="34" charset="0"/>
                <a:cs typeface="Verdana" panose="020B0604030504040204" pitchFamily="34" charset="0"/>
              </a:rPr>
              <a:t>receipt.</a:t>
            </a:r>
            <a:endParaRPr lang="en-US" altLang="en-US" sz="1600">
              <a:latin typeface="Verdana" panose="020B0604030504040204" pitchFamily="34" charset="0"/>
              <a:cs typeface="Verdana" panose="020B0604030504040204" pitchFamily="34" charset="0"/>
            </a:endParaRPr>
          </a:p>
        </p:txBody>
      </p:sp>
      <p:pic>
        <p:nvPicPr>
          <p:cNvPr id="10" name="Picture 9"/>
          <p:cNvPicPr>
            <a:picLocks noChangeAspect="1"/>
          </p:cNvPicPr>
          <p:nvPr/>
        </p:nvPicPr>
        <p:blipFill>
          <a:blip r:embed="rId1"/>
          <a:stretch>
            <a:fillRect/>
          </a:stretch>
        </p:blipFill>
        <p:spPr>
          <a:xfrm>
            <a:off x="485140" y="4065905"/>
            <a:ext cx="10783570" cy="1101090"/>
          </a:xfrm>
          <a:prstGeom prst="rect">
            <a:avLst/>
          </a:prstGeom>
        </p:spPr>
      </p:pic>
      <p:pic>
        <p:nvPicPr>
          <p:cNvPr id="11" name="Picture 10"/>
          <p:cNvPicPr>
            <a:picLocks noChangeAspect="1"/>
          </p:cNvPicPr>
          <p:nvPr/>
        </p:nvPicPr>
        <p:blipFill>
          <a:blip r:embed="rId2"/>
          <a:stretch>
            <a:fillRect/>
          </a:stretch>
        </p:blipFill>
        <p:spPr>
          <a:xfrm>
            <a:off x="485140" y="5356860"/>
            <a:ext cx="11083290" cy="862330"/>
          </a:xfrm>
          <a:prstGeom prst="rect">
            <a:avLst/>
          </a:prstGeom>
        </p:spPr>
      </p:pic>
      <p:pic>
        <p:nvPicPr>
          <p:cNvPr id="12" name="Picture 11" descr="footer mindbridge_copy"/>
          <p:cNvPicPr>
            <a:picLocks noChangeAspect="1"/>
          </p:cNvPicPr>
          <p:nvPr/>
        </p:nvPicPr>
        <p:blipFill>
          <a:blip r:embed="rId3"/>
          <a:stretch>
            <a:fillRect/>
          </a:stretch>
        </p:blipFill>
        <p:spPr>
          <a:xfrm>
            <a:off x="11023824" y="6408864"/>
            <a:ext cx="890905" cy="345440"/>
          </a:xfrm>
          <a:prstGeom prst="rect">
            <a:avLst/>
          </a:prstGeom>
        </p:spPr>
      </p:pic>
      <p:sp>
        <p:nvSpPr>
          <p:cNvPr id="3" name="Text Box 2"/>
          <p:cNvSpPr txBox="1"/>
          <p:nvPr/>
        </p:nvSpPr>
        <p:spPr>
          <a:xfrm>
            <a:off x="485140" y="1029970"/>
            <a:ext cx="11339830" cy="2018665"/>
          </a:xfrm>
          <a:prstGeom prst="rect">
            <a:avLst/>
          </a:prstGeom>
        </p:spPr>
        <p:txBody>
          <a:bodyPr wrap="square">
            <a:spAutoFit/>
          </a:bodyPr>
          <a:p>
            <a:pPr marL="0" indent="457200" algn="just" defTabSz="457200">
              <a:spcBef>
                <a:spcPct val="0"/>
              </a:spcBef>
              <a:spcAft>
                <a:spcPct val="0"/>
              </a:spcAft>
            </a:pPr>
            <a:r>
              <a:rPr lang="en-PH" altLang="en-US" sz="1600">
                <a:solidFill>
                  <a:srgbClr val="262626"/>
                </a:solidFill>
                <a:latin typeface="Verdana" panose="020B0604030504040204"/>
                <a:ea typeface="DengXian"/>
                <a:sym typeface="+mn-ea"/>
              </a:rPr>
              <a:t>A Notice of Termination is a </a:t>
            </a:r>
            <a:r>
              <a:rPr lang="en-US" altLang="en-US" sz="1600">
                <a:solidFill>
                  <a:srgbClr val="262626"/>
                </a:solidFill>
                <a:latin typeface="Verdana" panose="020B0604030504040204"/>
                <a:ea typeface="DengXian"/>
                <a:sym typeface="+mn-ea"/>
              </a:rPr>
              <a:t>5 days pass without a reply or valid excuse, the employee is deemed to have waived their right to explain</a:t>
            </a:r>
            <a:r>
              <a:rPr lang="en-PH" altLang="en-US" sz="1600">
                <a:solidFill>
                  <a:srgbClr val="262626"/>
                </a:solidFill>
                <a:latin typeface="Verdana" panose="020B0604030504040204"/>
                <a:ea typeface="DengXian"/>
                <a:sym typeface="+mn-ea"/>
              </a:rPr>
              <a:t>. </a:t>
            </a:r>
            <a:r>
              <a:rPr lang="en-US" altLang="en-US" sz="1600">
                <a:solidFill>
                  <a:srgbClr val="262626"/>
                </a:solidFill>
                <a:latin typeface="Verdana" panose="020B0604030504040204"/>
                <a:ea typeface="DengXian"/>
                <a:sym typeface="+mn-ea"/>
              </a:rPr>
              <a:t>The company issues a final written notice of termination (Notice of Decision) for job abandonment or gross neglect of duty</a:t>
            </a:r>
            <a:r>
              <a:rPr lang="en-PH" altLang="en-US" sz="1600">
                <a:solidFill>
                  <a:srgbClr val="262626"/>
                </a:solidFill>
                <a:latin typeface="Verdana" panose="020B0604030504040204"/>
                <a:ea typeface="DengXian"/>
                <a:sym typeface="+mn-ea"/>
              </a:rPr>
              <a:t>. </a:t>
            </a:r>
            <a:endParaRPr lang="en-PH" sz="1600">
              <a:solidFill>
                <a:schemeClr val="tx1"/>
              </a:solidFill>
              <a:latin typeface="Verdana" panose="020B0604030504040204"/>
              <a:ea typeface="Verdana" panose="020B0604030504040204"/>
            </a:endParaRPr>
          </a:p>
          <a:p>
            <a:pPr marL="0" indent="0" algn="just" defTabSz="457200" eaLnBrk="0" hangingPunct="0">
              <a:lnSpc>
                <a:spcPct val="107000"/>
              </a:lnSpc>
              <a:spcBef>
                <a:spcPts val="700"/>
              </a:spcBef>
              <a:spcAft>
                <a:spcPct val="0"/>
              </a:spcAft>
            </a:pPr>
            <a:r>
              <a:rPr lang="en-PH" sz="1600">
                <a:solidFill>
                  <a:schemeClr val="tx1"/>
                </a:solidFill>
                <a:latin typeface="Verdana" panose="020B0604030504040204"/>
                <a:ea typeface="Times New Roman" panose="02020603050405020304"/>
              </a:rPr>
              <a:t>	* </a:t>
            </a:r>
            <a:r>
              <a:rPr lang="en-PH" sz="1600" b="1">
                <a:solidFill>
                  <a:schemeClr val="tx1"/>
                </a:solidFill>
                <a:latin typeface="Verdana" panose="020B0604030504040204"/>
                <a:ea typeface="Times New Roman" panose="02020603050405020304"/>
              </a:rPr>
              <a:t>Accessing for TERMINATED EMPLOYEE -</a:t>
            </a:r>
            <a:r>
              <a:rPr lang="en-US" sz="1600">
                <a:solidFill>
                  <a:schemeClr val="tx1"/>
                </a:solidFill>
                <a:latin typeface="Verdana" panose="020B0604030504040204"/>
                <a:ea typeface="SimSun" panose="02010600030101010101" pitchFamily="2" charset="-122"/>
              </a:rPr>
              <a:t>To access the </a:t>
            </a:r>
            <a:r>
              <a:rPr lang="en-PH" sz="1600">
                <a:solidFill>
                  <a:schemeClr val="tx1"/>
                </a:solidFill>
                <a:latin typeface="Verdana" panose="020B0604030504040204"/>
                <a:ea typeface="SimSun" panose="02010600030101010101" pitchFamily="2" charset="-122"/>
              </a:rPr>
              <a:t>TERMINATED EMPLOYEE</a:t>
            </a:r>
            <a:r>
              <a:rPr lang="en-US" sz="1600">
                <a:solidFill>
                  <a:schemeClr val="tx1"/>
                </a:solidFill>
                <a:latin typeface="Verdana" panose="020B0604030504040204"/>
                <a:ea typeface="SimSun" panose="02010600030101010101" pitchFamily="2" charset="-122"/>
              </a:rPr>
              <a:t> section, go</a:t>
            </a:r>
            <a:r>
              <a:rPr lang="en-PH" sz="1600">
                <a:solidFill>
                  <a:schemeClr val="tx1"/>
                </a:solidFill>
                <a:latin typeface="Verdana" panose="020B0604030504040204"/>
                <a:ea typeface="SimSun" panose="02010600030101010101" pitchFamily="2" charset="-122"/>
              </a:rPr>
              <a:t> to the main window. Click on </a:t>
            </a:r>
            <a:r>
              <a:rPr lang="en-PH" sz="1600" b="1">
                <a:solidFill>
                  <a:srgbClr val="000000"/>
                </a:solidFill>
                <a:latin typeface="Verdana" panose="020B0604030504040204"/>
                <a:ea typeface="DengXian"/>
                <a:sym typeface="+mn-ea"/>
              </a:rPr>
              <a:t>TERMINATED (AWOL) ENTRY</a:t>
            </a:r>
            <a:r>
              <a:rPr lang="en-PH" sz="1600" b="1">
                <a:solidFill>
                  <a:schemeClr val="tx1"/>
                </a:solidFill>
                <a:latin typeface="Verdana" panose="020B0604030504040204"/>
                <a:ea typeface="SimSun" panose="02010600030101010101" pitchFamily="2" charset="-122"/>
              </a:rPr>
              <a:t> </a:t>
            </a:r>
            <a:r>
              <a:rPr lang="en-PH" sz="1600">
                <a:solidFill>
                  <a:schemeClr val="tx1"/>
                </a:solidFill>
                <a:latin typeface="Verdana" panose="020B0604030504040204"/>
                <a:ea typeface="SimSun" panose="02010600030101010101" pitchFamily="2" charset="-122"/>
              </a:rPr>
              <a:t>menu bar, then choose the criteria appears as shown below. The Labor Systems (LS) user(s) can view only the criteria base on their  user LOGIN.</a:t>
            </a:r>
            <a:r>
              <a:rPr lang="en-PH">
                <a:solidFill>
                  <a:schemeClr val="tx1"/>
                </a:solidFill>
                <a:latin typeface="Verdana" panose="020B0604030504040204"/>
                <a:ea typeface="SimSun" panose="02010600030101010101" pitchFamily="2" charset="-122"/>
              </a:rPr>
              <a:t> </a:t>
            </a:r>
            <a:endParaRPr lang="en-PH">
              <a:solidFill>
                <a:schemeClr val="tx1"/>
              </a:solidFill>
              <a:latin typeface="Verdana" panose="020B0604030504040204"/>
              <a:ea typeface="SimSun" panose="02010600030101010101" pitchFamily="2" charset="-122"/>
            </a:endParaRPr>
          </a:p>
          <a:p>
            <a:pPr algn="just" defTabSz="457200"/>
            <a:endParaRPr lang="en-PH">
              <a:solidFill>
                <a:schemeClr val="tx1"/>
              </a:solidFill>
              <a:latin typeface="Verdana" panose="020B0604030504040204"/>
              <a:ea typeface="DengXi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 name="Picture 11" descr="footer mindbridge_copy"/>
          <p:cNvPicPr>
            <a:picLocks noChangeAspect="1"/>
          </p:cNvPicPr>
          <p:nvPr/>
        </p:nvPicPr>
        <p:blipFill>
          <a:blip r:embed="rId1"/>
          <a:stretch>
            <a:fillRect/>
          </a:stretch>
        </p:blipFill>
        <p:spPr>
          <a:xfrm>
            <a:off x="11023824" y="6408864"/>
            <a:ext cx="890905" cy="345440"/>
          </a:xfrm>
          <a:prstGeom prst="rect">
            <a:avLst/>
          </a:prstGeom>
        </p:spPr>
      </p:pic>
      <p:sp>
        <p:nvSpPr>
          <p:cNvPr id="8" name="Text Box 7"/>
          <p:cNvSpPr txBox="1"/>
          <p:nvPr/>
        </p:nvSpPr>
        <p:spPr>
          <a:xfrm>
            <a:off x="670560" y="346075"/>
            <a:ext cx="10850245" cy="1076325"/>
          </a:xfrm>
          <a:prstGeom prst="rect">
            <a:avLst/>
          </a:prstGeom>
          <a:noFill/>
        </p:spPr>
        <p:txBody>
          <a:bodyPr wrap="square" rtlCol="0" anchor="t">
            <a:spAutoFit/>
          </a:bodyPr>
          <a:p>
            <a:pPr algn="just"/>
            <a:r>
              <a:rPr lang="en-PH" sz="1600">
                <a:latin typeface="Verdana" panose="020B0604030504040204"/>
                <a:ea typeface="Verdana" panose="020B0604030504040204"/>
                <a:sym typeface="+mn-ea"/>
              </a:rPr>
              <a:t>On selecting the “</a:t>
            </a:r>
            <a:r>
              <a:rPr lang="en-PH" sz="1600" b="1">
                <a:latin typeface="Verdana" panose="020B0604030504040204"/>
                <a:ea typeface="Times New Roman" panose="02020603050405020304"/>
                <a:sym typeface="+mn-ea"/>
              </a:rPr>
              <a:t>TERMINAED EMPLOYEE</a:t>
            </a:r>
            <a:r>
              <a:rPr lang="en-PH" sz="1600">
                <a:latin typeface="Verdana" panose="020B0604030504040204"/>
                <a:ea typeface="Verdana" panose="020B0604030504040204"/>
                <a:sym typeface="+mn-ea"/>
              </a:rPr>
              <a:t>” option, all the information encoded will displayed / show on the window screen. Given below is a sample display of the </a:t>
            </a:r>
            <a:r>
              <a:rPr lang="en-PH" sz="1600" b="1">
                <a:latin typeface="Verdana" panose="020B0604030504040204"/>
                <a:ea typeface="Times New Roman" panose="02020603050405020304"/>
                <a:sym typeface="+mn-ea"/>
              </a:rPr>
              <a:t>TERMINATED EMPLOYEE</a:t>
            </a:r>
            <a:r>
              <a:rPr lang="en-PH" sz="1600">
                <a:latin typeface="Verdana" panose="020B0604030504040204"/>
                <a:ea typeface="Verdana" panose="020B0604030504040204"/>
                <a:sym typeface="+mn-ea"/>
              </a:rPr>
              <a:t> control information window.  </a:t>
            </a:r>
            <a:r>
              <a:rPr lang="en-PH" altLang="en-US" sz="1600">
                <a:solidFill>
                  <a:srgbClr val="262626"/>
                </a:solidFill>
                <a:latin typeface="Verdana" panose="020B0604030504040204"/>
                <a:ea typeface="DengXian"/>
                <a:sym typeface="+mn-ea"/>
              </a:rPr>
              <a:t>Can be encoded only after sending the NOTICE OF TERMINATION into the subject employee for filing or restoring into the system porpuses.</a:t>
            </a:r>
            <a:endParaRPr lang="en-PH" sz="1600">
              <a:latin typeface="Verdana" panose="020B0604030504040204"/>
              <a:ea typeface="Verdana" panose="020B0604030504040204"/>
              <a:sym typeface="+mn-ea"/>
            </a:endParaRPr>
          </a:p>
        </p:txBody>
      </p:sp>
      <p:pic>
        <p:nvPicPr>
          <p:cNvPr id="13" name="Picture 12"/>
          <p:cNvPicPr>
            <a:picLocks noChangeAspect="1"/>
          </p:cNvPicPr>
          <p:nvPr/>
        </p:nvPicPr>
        <p:blipFill>
          <a:blip r:embed="rId2"/>
          <a:stretch>
            <a:fillRect/>
          </a:stretch>
        </p:blipFill>
        <p:spPr>
          <a:xfrm>
            <a:off x="530860" y="1422400"/>
            <a:ext cx="11816080" cy="1122680"/>
          </a:xfrm>
          <a:prstGeom prst="rect">
            <a:avLst/>
          </a:prstGeom>
        </p:spPr>
      </p:pic>
      <p:sp>
        <p:nvSpPr>
          <p:cNvPr id="10" name="Text Box 9"/>
          <p:cNvSpPr txBox="1"/>
          <p:nvPr/>
        </p:nvSpPr>
        <p:spPr>
          <a:xfrm>
            <a:off x="579755" y="2545080"/>
            <a:ext cx="11173460" cy="1322070"/>
          </a:xfrm>
          <a:prstGeom prst="rect">
            <a:avLst/>
          </a:prstGeom>
        </p:spPr>
        <p:txBody>
          <a:bodyPr wrap="square">
            <a:spAutoFit/>
          </a:bodyPr>
          <a:p>
            <a:pPr indent="457200" algn="just" defTabSz="457200"/>
            <a:r>
              <a:rPr lang="en-US" altLang="en-US" sz="1600">
                <a:solidFill>
                  <a:srgbClr val="262626"/>
                </a:solidFill>
                <a:latin typeface="Verdana" panose="020B0604030504040204"/>
                <a:ea typeface="DengXian"/>
              </a:rPr>
              <a:t>When you click the </a:t>
            </a:r>
            <a:r>
              <a:rPr lang="en-US" altLang="en-US" sz="1600" b="1">
                <a:solidFill>
                  <a:srgbClr val="262626"/>
                </a:solidFill>
                <a:latin typeface="Verdana" panose="020B0604030504040204"/>
                <a:ea typeface="DengXian"/>
              </a:rPr>
              <a:t>TERMINATED D.E.</a:t>
            </a:r>
            <a:r>
              <a:rPr lang="en-US" altLang="en-US" sz="1600">
                <a:solidFill>
                  <a:srgbClr val="262626"/>
                </a:solidFill>
                <a:latin typeface="Verdana" panose="020B0604030504040204"/>
                <a:ea typeface="DengXian"/>
              </a:rPr>
              <a:t> (Data Entry) option, the system acts as an autofill and data recovery tool. It retrieves the historical records you previously logged in the RTW (Return to Work) module to ensure the separation process has full context</a:t>
            </a:r>
            <a:r>
              <a:rPr lang="en-PH" altLang="en-US" sz="1600">
                <a:solidFill>
                  <a:srgbClr val="262626"/>
                </a:solidFill>
                <a:latin typeface="Verdana" panose="020B0604030504040204"/>
                <a:ea typeface="DengXian"/>
              </a:rPr>
              <a:t>. </a:t>
            </a:r>
            <a:r>
              <a:rPr lang="en-US" altLang="en-US" sz="1600">
                <a:solidFill>
                  <a:srgbClr val="262626"/>
                </a:solidFill>
                <a:latin typeface="Verdana" panose="020B0604030504040204"/>
                <a:ea typeface="DengXian"/>
              </a:rPr>
              <a:t> It automatically populates the termination profile so you don't have to retype employee</a:t>
            </a:r>
            <a:r>
              <a:rPr lang="en-PH" altLang="en-US" sz="1600">
                <a:solidFill>
                  <a:srgbClr val="262626"/>
                </a:solidFill>
                <a:latin typeface="Verdana" panose="020B0604030504040204"/>
                <a:ea typeface="DengXian"/>
              </a:rPr>
              <a:t>. Just fill in the  “UPLOAD TEMINATION FILE” and “NOD DATE” to compelte the termination data entry.</a:t>
            </a:r>
            <a:endParaRPr lang="en-PH" altLang="en-US" sz="1600">
              <a:solidFill>
                <a:srgbClr val="262626"/>
              </a:solidFill>
              <a:latin typeface="Verdana" panose="020B0604030504040204"/>
              <a:ea typeface="DengXian"/>
            </a:endParaRPr>
          </a:p>
        </p:txBody>
      </p:sp>
      <p:pic>
        <p:nvPicPr>
          <p:cNvPr id="16" name="Picture 15"/>
          <p:cNvPicPr>
            <a:picLocks noChangeAspect="1"/>
          </p:cNvPicPr>
          <p:nvPr/>
        </p:nvPicPr>
        <p:blipFill>
          <a:blip r:embed="rId3"/>
          <a:stretch>
            <a:fillRect/>
          </a:stretch>
        </p:blipFill>
        <p:spPr>
          <a:xfrm>
            <a:off x="6096000" y="3686810"/>
            <a:ext cx="5287010" cy="2943225"/>
          </a:xfrm>
          <a:prstGeom prst="rect">
            <a:avLst/>
          </a:prstGeom>
        </p:spPr>
      </p:pic>
      <p:sp>
        <p:nvSpPr>
          <p:cNvPr id="19" name="Text Box 18"/>
          <p:cNvSpPr txBox="1"/>
          <p:nvPr/>
        </p:nvSpPr>
        <p:spPr>
          <a:xfrm>
            <a:off x="530860" y="3973830"/>
            <a:ext cx="5124450" cy="1482090"/>
          </a:xfrm>
          <a:prstGeom prst="rect">
            <a:avLst/>
          </a:prstGeom>
        </p:spPr>
        <p:txBody>
          <a:bodyPr wrap="square">
            <a:noAutofit/>
          </a:bodyPr>
          <a:p>
            <a:pPr indent="457200" algn="just" defTabSz="457200"/>
            <a:r>
              <a:rPr lang="en-PH" sz="1600" b="1">
                <a:solidFill>
                  <a:srgbClr val="262626"/>
                </a:solidFill>
                <a:latin typeface="Verdana" panose="020B0604030504040204"/>
                <a:ea typeface="DengXian"/>
              </a:rPr>
              <a:t>Note: </a:t>
            </a:r>
            <a:r>
              <a:rPr lang="en-PH" sz="1600">
                <a:solidFill>
                  <a:srgbClr val="262626"/>
                </a:solidFill>
                <a:latin typeface="Verdana" panose="020B0604030504040204"/>
                <a:ea typeface="DengXian"/>
              </a:rPr>
              <a:t>Due to Case Number is not changeable, please seperate folder for </a:t>
            </a:r>
            <a:r>
              <a:rPr lang="en-PH" sz="1600" b="1">
                <a:solidFill>
                  <a:srgbClr val="262626"/>
                </a:solidFill>
                <a:latin typeface="Verdana" panose="020B0604030504040204"/>
                <a:ea typeface="DengXian"/>
              </a:rPr>
              <a:t>RTW1</a:t>
            </a:r>
            <a:r>
              <a:rPr lang="en-PH" sz="1600">
                <a:solidFill>
                  <a:srgbClr val="262626"/>
                </a:solidFill>
                <a:latin typeface="Verdana" panose="020B0604030504040204"/>
                <a:ea typeface="DengXian"/>
              </a:rPr>
              <a:t>, </a:t>
            </a:r>
            <a:r>
              <a:rPr lang="en-PH" sz="1600" b="1">
                <a:solidFill>
                  <a:srgbClr val="262626"/>
                </a:solidFill>
                <a:latin typeface="Verdana" panose="020B0604030504040204"/>
                <a:ea typeface="DengXian"/>
              </a:rPr>
              <a:t>RTW2</a:t>
            </a:r>
            <a:r>
              <a:rPr lang="en-PH" sz="1600">
                <a:solidFill>
                  <a:srgbClr val="262626"/>
                </a:solidFill>
                <a:latin typeface="Verdana" panose="020B0604030504040204"/>
                <a:ea typeface="DengXian"/>
              </a:rPr>
              <a:t> &amp; </a:t>
            </a:r>
            <a:r>
              <a:rPr lang="en-PH" sz="1600" b="1">
                <a:solidFill>
                  <a:srgbClr val="262626"/>
                </a:solidFill>
                <a:latin typeface="Verdana" panose="020B0604030504040204"/>
                <a:ea typeface="DengXian"/>
              </a:rPr>
              <a:t>Notice of Termination </a:t>
            </a:r>
            <a:r>
              <a:rPr lang="en-PH" sz="1600">
                <a:solidFill>
                  <a:srgbClr val="262626"/>
                </a:solidFill>
                <a:latin typeface="Verdana" panose="020B0604030504040204"/>
                <a:ea typeface="DengXian"/>
              </a:rPr>
              <a:t>for quick identification.</a:t>
            </a:r>
            <a:endParaRPr lang="en-PH" sz="1600">
              <a:solidFill>
                <a:srgbClr val="262626"/>
              </a:solidFill>
              <a:latin typeface="Verdana" panose="020B0604030504040204"/>
              <a:ea typeface="DengXian"/>
            </a:endParaRPr>
          </a:p>
        </p:txBody>
      </p:sp>
      <p:sp>
        <p:nvSpPr>
          <p:cNvPr id="20" name="Text Box 19"/>
          <p:cNvSpPr txBox="1"/>
          <p:nvPr/>
        </p:nvSpPr>
        <p:spPr>
          <a:xfrm>
            <a:off x="530860" y="5140325"/>
            <a:ext cx="5544185" cy="1076325"/>
          </a:xfrm>
          <a:prstGeom prst="rect">
            <a:avLst/>
          </a:prstGeom>
          <a:noFill/>
        </p:spPr>
        <p:txBody>
          <a:bodyPr wrap="square" rtlCol="0" anchor="t">
            <a:spAutoFit/>
          </a:bodyPr>
          <a:p>
            <a:pPr indent="457200" algn="just"/>
            <a:r>
              <a:rPr lang="en-US" altLang="en-US" sz="1600" b="1">
                <a:latin typeface="Verdana" panose="020B0604030504040204" pitchFamily="34" charset="0"/>
                <a:cs typeface="Verdana" panose="020B0604030504040204" pitchFamily="34" charset="0"/>
              </a:rPr>
              <a:t>NOTE:</a:t>
            </a:r>
            <a:r>
              <a:rPr lang="en-US" altLang="en-US" sz="1600">
                <a:latin typeface="Verdana" panose="020B0604030504040204" pitchFamily="34" charset="0"/>
                <a:cs typeface="Verdana" panose="020B0604030504040204" pitchFamily="34" charset="0"/>
              </a:rPr>
              <a:t> </a:t>
            </a:r>
            <a:r>
              <a:rPr lang="en-PH" altLang="en-US" sz="1600">
                <a:latin typeface="Verdana" panose="020B0604030504040204" pitchFamily="34" charset="0"/>
                <a:cs typeface="Verdana" panose="020B0604030504040204" pitchFamily="34" charset="0"/>
              </a:rPr>
              <a:t>In uploading Termination File, the PDF file must have </a:t>
            </a:r>
            <a:r>
              <a:rPr lang="en-US" altLang="en-US" sz="1600" b="1">
                <a:latin typeface="Verdana" panose="020B0604030504040204" pitchFamily="34" charset="0"/>
                <a:cs typeface="Verdana" panose="020B0604030504040204" pitchFamily="34" charset="0"/>
              </a:rPr>
              <a:t>RTW1 WITH RECEIPT</a:t>
            </a:r>
            <a:r>
              <a:rPr lang="en-US" altLang="en-US" sz="1600">
                <a:latin typeface="Verdana" panose="020B0604030504040204" pitchFamily="34" charset="0"/>
                <a:cs typeface="Verdana" panose="020B0604030504040204" pitchFamily="34" charset="0"/>
              </a:rPr>
              <a:t>,</a:t>
            </a:r>
            <a:r>
              <a:rPr lang="en-US" altLang="en-US" sz="1600" b="1">
                <a:latin typeface="Verdana" panose="020B0604030504040204" pitchFamily="34" charset="0"/>
                <a:cs typeface="Verdana" panose="020B0604030504040204" pitchFamily="34" charset="0"/>
              </a:rPr>
              <a:t> RTW2 WITH N.T.E. &amp; RECEIPT</a:t>
            </a:r>
            <a:r>
              <a:rPr lang="en-US" altLang="en-US" sz="1600">
                <a:latin typeface="Verdana" panose="020B0604030504040204" pitchFamily="34" charset="0"/>
                <a:cs typeface="Verdana" panose="020B0604030504040204" pitchFamily="34" charset="0"/>
              </a:rPr>
              <a:t> </a:t>
            </a:r>
            <a:r>
              <a:rPr lang="en-PH" altLang="en-US" sz="1600">
                <a:latin typeface="Verdana" panose="020B0604030504040204" pitchFamily="34" charset="0"/>
                <a:cs typeface="Verdana" panose="020B0604030504040204" pitchFamily="34" charset="0"/>
              </a:rPr>
              <a:t>and</a:t>
            </a:r>
            <a:r>
              <a:rPr lang="en-US" altLang="en-US" sz="1600">
                <a:latin typeface="Verdana" panose="020B0604030504040204" pitchFamily="34" charset="0"/>
                <a:cs typeface="Verdana" panose="020B0604030504040204" pitchFamily="34" charset="0"/>
              </a:rPr>
              <a:t> </a:t>
            </a:r>
            <a:r>
              <a:rPr lang="en-US" altLang="en-US" sz="1600" b="1">
                <a:latin typeface="Verdana" panose="020B0604030504040204" pitchFamily="34" charset="0"/>
                <a:cs typeface="Verdana" panose="020B0604030504040204" pitchFamily="34" charset="0"/>
              </a:rPr>
              <a:t>NOTICE OF TERMINATION WITH RECEIPT</a:t>
            </a:r>
            <a:r>
              <a:rPr lang="en-PH" altLang="en-US" sz="1600" b="1">
                <a:latin typeface="Verdana" panose="020B0604030504040204" pitchFamily="34" charset="0"/>
                <a:cs typeface="Verdana" panose="020B0604030504040204" pitchFamily="34" charset="0"/>
              </a:rPr>
              <a:t>.</a:t>
            </a:r>
            <a:endParaRPr lang="en-PH" altLang="en-US" sz="1600" b="1">
              <a:latin typeface="Verdana" panose="020B0604030504040204" pitchFamily="34" charset="0"/>
              <a:cs typeface="Verdana" panose="020B060403050404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 name="Picture 11" descr="footer mindbridge_copy"/>
          <p:cNvPicPr>
            <a:picLocks noChangeAspect="1"/>
          </p:cNvPicPr>
          <p:nvPr/>
        </p:nvPicPr>
        <p:blipFill>
          <a:blip r:embed="rId1"/>
          <a:stretch>
            <a:fillRect/>
          </a:stretch>
        </p:blipFill>
        <p:spPr>
          <a:xfrm>
            <a:off x="11023824" y="6408864"/>
            <a:ext cx="890905" cy="345440"/>
          </a:xfrm>
          <a:prstGeom prst="rect">
            <a:avLst/>
          </a:prstGeom>
        </p:spPr>
      </p:pic>
      <p:pic>
        <p:nvPicPr>
          <p:cNvPr id="17" name="Picture 16"/>
          <p:cNvPicPr>
            <a:picLocks noChangeAspect="1"/>
          </p:cNvPicPr>
          <p:nvPr/>
        </p:nvPicPr>
        <p:blipFill>
          <a:blip r:embed="rId2"/>
          <a:stretch>
            <a:fillRect/>
          </a:stretch>
        </p:blipFill>
        <p:spPr>
          <a:xfrm>
            <a:off x="2325370" y="445135"/>
            <a:ext cx="7820025" cy="4272280"/>
          </a:xfrm>
          <a:prstGeom prst="rect">
            <a:avLst/>
          </a:prstGeom>
        </p:spPr>
      </p:pic>
      <p:sp>
        <p:nvSpPr>
          <p:cNvPr id="18" name="Text Box 17"/>
          <p:cNvSpPr txBox="1"/>
          <p:nvPr/>
        </p:nvSpPr>
        <p:spPr>
          <a:xfrm>
            <a:off x="675005" y="4975225"/>
            <a:ext cx="10348595" cy="855980"/>
          </a:xfrm>
          <a:prstGeom prst="rect">
            <a:avLst/>
          </a:prstGeom>
        </p:spPr>
        <p:txBody>
          <a:bodyPr wrap="square">
            <a:noAutofit/>
          </a:bodyPr>
          <a:p>
            <a:pPr indent="457200" algn="just" defTabSz="457200"/>
            <a:r>
              <a:rPr lang="en-PH" sz="1600">
                <a:solidFill>
                  <a:srgbClr val="262626"/>
                </a:solidFill>
                <a:latin typeface="Verdana" panose="020B0604030504040204"/>
                <a:ea typeface="DengXian"/>
              </a:rPr>
              <a:t>After ensuring all required fields are correctly completed, the data is saved by selecting the "</a:t>
            </a:r>
            <a:r>
              <a:rPr lang="en-PH" sz="1600" b="1">
                <a:solidFill>
                  <a:srgbClr val="00B0F0"/>
                </a:solidFill>
                <a:latin typeface="Verdana" panose="020B0604030504040204"/>
                <a:ea typeface="DengXian"/>
              </a:rPr>
              <a:t>SAVE</a:t>
            </a:r>
            <a:r>
              <a:rPr lang="en-PH" sz="1600">
                <a:solidFill>
                  <a:srgbClr val="262626"/>
                </a:solidFill>
                <a:latin typeface="Verdana" panose="020B0604030504040204"/>
                <a:ea typeface="DengXian"/>
              </a:rPr>
              <a:t>" button. </a:t>
            </a:r>
            <a:endParaRPr lang="en-PH" sz="1600" b="1">
              <a:solidFill>
                <a:srgbClr val="262626"/>
              </a:solidFill>
              <a:latin typeface="Verdana" panose="020B0604030504040204"/>
              <a:ea typeface="DengXian"/>
            </a:endParaRPr>
          </a:p>
        </p:txBody>
      </p:sp>
      <p:sp>
        <p:nvSpPr>
          <p:cNvPr id="2" name="Text Box 1"/>
          <p:cNvSpPr txBox="1"/>
          <p:nvPr/>
        </p:nvSpPr>
        <p:spPr>
          <a:xfrm>
            <a:off x="914400" y="5761990"/>
            <a:ext cx="10348595" cy="855980"/>
          </a:xfrm>
          <a:prstGeom prst="rect">
            <a:avLst/>
          </a:prstGeom>
        </p:spPr>
        <p:txBody>
          <a:bodyPr wrap="square">
            <a:noAutofit/>
          </a:bodyPr>
          <a:p>
            <a:pPr indent="457200" algn="just" defTabSz="457200"/>
            <a:r>
              <a:rPr lang="en-PH" sz="1600">
                <a:solidFill>
                  <a:srgbClr val="262626"/>
                </a:solidFill>
                <a:latin typeface="Verdana" panose="020B0604030504040204"/>
                <a:ea typeface="DengXian"/>
              </a:rPr>
              <a:t> All encoded Notice of Termination  will be transfer and availabe in </a:t>
            </a:r>
            <a:r>
              <a:rPr lang="en-PH" sz="1600" b="1">
                <a:solidFill>
                  <a:srgbClr val="262626"/>
                </a:solidFill>
                <a:latin typeface="Verdana" panose="020B0604030504040204"/>
                <a:ea typeface="DengXian"/>
              </a:rPr>
              <a:t>UPLOADING &amp; INQUIRIES =&gt; TERMINATED EMPLOYEE.</a:t>
            </a:r>
            <a:endParaRPr lang="en-PH" sz="1600" b="1">
              <a:solidFill>
                <a:srgbClr val="262626"/>
              </a:solidFill>
              <a:latin typeface="Verdana" panose="020B0604030504040204"/>
              <a:ea typeface="DengXia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 name="Picture 11" descr="footer mindbridge_copy"/>
          <p:cNvPicPr>
            <a:picLocks noChangeAspect="1"/>
          </p:cNvPicPr>
          <p:nvPr/>
        </p:nvPicPr>
        <p:blipFill>
          <a:blip r:embed="rId1"/>
          <a:stretch>
            <a:fillRect/>
          </a:stretch>
        </p:blipFill>
        <p:spPr>
          <a:xfrm>
            <a:off x="11023824" y="6408864"/>
            <a:ext cx="890905" cy="345440"/>
          </a:xfrm>
          <a:prstGeom prst="rect">
            <a:avLst/>
          </a:prstGeom>
        </p:spPr>
      </p:pic>
      <p:pic>
        <p:nvPicPr>
          <p:cNvPr id="6" name="Picture 5"/>
          <p:cNvPicPr>
            <a:picLocks noChangeAspect="1"/>
          </p:cNvPicPr>
          <p:nvPr/>
        </p:nvPicPr>
        <p:blipFill>
          <a:blip r:embed="rId2"/>
          <a:stretch>
            <a:fillRect/>
          </a:stretch>
        </p:blipFill>
        <p:spPr>
          <a:xfrm>
            <a:off x="572135" y="167005"/>
            <a:ext cx="5074920" cy="2348230"/>
          </a:xfrm>
          <a:prstGeom prst="rect">
            <a:avLst/>
          </a:prstGeom>
        </p:spPr>
      </p:pic>
      <p:sp>
        <p:nvSpPr>
          <p:cNvPr id="14" name="TextBox 13"/>
          <p:cNvSpPr txBox="1"/>
          <p:nvPr/>
        </p:nvSpPr>
        <p:spPr>
          <a:xfrm>
            <a:off x="295910" y="2583815"/>
            <a:ext cx="5887720" cy="814705"/>
          </a:xfrm>
          <a:prstGeom prst="rect">
            <a:avLst/>
          </a:prstGeom>
          <a:noFill/>
        </p:spPr>
        <p:txBody>
          <a:bodyPr wrap="square">
            <a:spAutoFit/>
          </a:bodyPr>
          <a:lstStyle/>
          <a:p>
            <a:pPr algn="just"/>
            <a:r>
              <a:rPr lang="en-US" sz="1600" dirty="0">
                <a:solidFill>
                  <a:schemeClr val="tx1"/>
                </a:solidFill>
                <a:effectLst/>
                <a:latin typeface="Verdana" panose="020B0604030504040204" pitchFamily="34" charset="0"/>
                <a:ea typeface="等线" panose="02010600030101010101" pitchFamily="2" charset="-122"/>
              </a:rPr>
              <a:t>	</a:t>
            </a:r>
            <a:r>
              <a:rPr lang="en-US" sz="1550" dirty="0">
                <a:solidFill>
                  <a:schemeClr val="tx1"/>
                </a:solidFill>
                <a:effectLst/>
                <a:latin typeface="Verdana" panose="020B0604030504040204" pitchFamily="34" charset="0"/>
                <a:ea typeface="等线" panose="02010600030101010101" pitchFamily="2" charset="-122"/>
              </a:rPr>
              <a:t>On selecting the “</a:t>
            </a:r>
            <a:r>
              <a:rPr lang="en-PH" altLang="en-US" sz="1550" dirty="0">
                <a:solidFill>
                  <a:schemeClr val="tx1"/>
                </a:solidFill>
                <a:effectLst/>
                <a:latin typeface="Verdana" panose="020B0604030504040204" pitchFamily="34" charset="0"/>
                <a:ea typeface="等线" panose="02010600030101010101" pitchFamily="2" charset="-122"/>
              </a:rPr>
              <a:t>TERMINATED EMPLOYEE</a:t>
            </a:r>
            <a:r>
              <a:rPr lang="en-US" sz="1550" dirty="0">
                <a:solidFill>
                  <a:schemeClr val="tx1"/>
                </a:solidFill>
                <a:effectLst/>
                <a:latin typeface="Verdana" panose="020B0604030504040204" pitchFamily="34" charset="0"/>
                <a:ea typeface="等线" panose="02010600030101010101" pitchFamily="2" charset="-122"/>
              </a:rPr>
              <a:t>” option, the Information window is displayed. Given next window below is a sample display control information window.</a:t>
            </a:r>
            <a:endParaRPr lang="en-US" sz="1550" dirty="0">
              <a:solidFill>
                <a:schemeClr val="tx1"/>
              </a:solidFill>
              <a:effectLst/>
              <a:latin typeface="Verdana" panose="020B0604030504040204" pitchFamily="34" charset="0"/>
              <a:ea typeface="等线" panose="02010600030101010101" pitchFamily="2" charset="-122"/>
            </a:endParaRPr>
          </a:p>
        </p:txBody>
      </p:sp>
      <p:pic>
        <p:nvPicPr>
          <p:cNvPr id="11" name="Picture 10"/>
          <p:cNvPicPr>
            <a:picLocks noChangeAspect="1"/>
          </p:cNvPicPr>
          <p:nvPr/>
        </p:nvPicPr>
        <p:blipFill>
          <a:blip r:embed="rId3"/>
          <a:srcRect b="10298"/>
          <a:stretch>
            <a:fillRect/>
          </a:stretch>
        </p:blipFill>
        <p:spPr>
          <a:xfrm>
            <a:off x="499110" y="3398520"/>
            <a:ext cx="5607050" cy="2070100"/>
          </a:xfrm>
          <a:prstGeom prst="rect">
            <a:avLst/>
          </a:prstGeom>
        </p:spPr>
      </p:pic>
      <p:pic>
        <p:nvPicPr>
          <p:cNvPr id="13" name="Picture 12"/>
          <p:cNvPicPr>
            <a:picLocks noChangeAspect="1"/>
          </p:cNvPicPr>
          <p:nvPr/>
        </p:nvPicPr>
        <p:blipFill>
          <a:blip r:embed="rId4"/>
          <a:stretch>
            <a:fillRect/>
          </a:stretch>
        </p:blipFill>
        <p:spPr>
          <a:xfrm>
            <a:off x="6176645" y="1134745"/>
            <a:ext cx="5189220" cy="1891665"/>
          </a:xfrm>
          <a:prstGeom prst="rect">
            <a:avLst/>
          </a:prstGeom>
        </p:spPr>
      </p:pic>
      <p:sp>
        <p:nvSpPr>
          <p:cNvPr id="16" name="TextBox 11"/>
          <p:cNvSpPr txBox="1"/>
          <p:nvPr/>
        </p:nvSpPr>
        <p:spPr>
          <a:xfrm>
            <a:off x="5882640" y="74295"/>
            <a:ext cx="6065520" cy="1060450"/>
          </a:xfrm>
          <a:prstGeom prst="rect">
            <a:avLst/>
          </a:prstGeom>
          <a:noFill/>
        </p:spPr>
        <p:txBody>
          <a:bodyPr wrap="square">
            <a:noAutofit/>
          </a:bodyPr>
          <a:lstStyle/>
          <a:p>
            <a:pPr marL="0" marR="0" indent="457200" algn="just">
              <a:buNone/>
            </a:pPr>
            <a:r>
              <a:rPr lang="en-US" sz="1600" dirty="0">
                <a:solidFill>
                  <a:srgbClr val="262626"/>
                </a:solidFill>
                <a:effectLst/>
                <a:latin typeface="Verdana" panose="020B0604030504040204" pitchFamily="34" charset="0"/>
                <a:ea typeface="等线" panose="02010600030101010101" pitchFamily="2" charset="-122"/>
                <a:cs typeface="Times New Roman" panose="02020603050405020304" pitchFamily="18" charset="0"/>
              </a:rPr>
              <a:t>The user(s) will press the drop down box to choose which Search through to use in uploading &amp; inquiries. The LS user(s) had an option to use Search Through:</a:t>
            </a:r>
            <a:r>
              <a:rPr lang="en-US" sz="1600" b="1" dirty="0">
                <a:solidFill>
                  <a:srgbClr val="262626"/>
                </a:solidFill>
                <a:effectLst/>
                <a:latin typeface="Verdana" panose="020B0604030504040204" pitchFamily="34" charset="0"/>
                <a:ea typeface="等线" panose="02010600030101010101" pitchFamily="2" charset="-122"/>
                <a:cs typeface="Times New Roman" panose="02020603050405020304" pitchFamily="18" charset="0"/>
              </a:rPr>
              <a:t> BY </a:t>
            </a:r>
            <a:r>
              <a:rPr lang="en-PH" altLang="en-US" sz="1600" b="1" dirty="0">
                <a:solidFill>
                  <a:srgbClr val="262626"/>
                </a:solidFill>
                <a:effectLst/>
                <a:latin typeface="Verdana" panose="020B0604030504040204" pitchFamily="34" charset="0"/>
                <a:ea typeface="等线" panose="02010600030101010101" pitchFamily="2" charset="-122"/>
                <a:cs typeface="Times New Roman" panose="02020603050405020304" pitchFamily="18" charset="0"/>
              </a:rPr>
              <a:t>EMPLOYEE</a:t>
            </a:r>
            <a:r>
              <a:rPr lang="en-US" sz="1600" b="1" dirty="0">
                <a:solidFill>
                  <a:srgbClr val="262626"/>
                </a:solidFill>
                <a:effectLst/>
                <a:latin typeface="Verdana" panose="020B0604030504040204" pitchFamily="34" charset="0"/>
                <a:ea typeface="等线" panose="02010600030101010101" pitchFamily="2" charset="-122"/>
                <a:cs typeface="Times New Roman" panose="02020603050405020304" pitchFamily="18" charset="0"/>
              </a:rPr>
              <a:t>  or </a:t>
            </a:r>
            <a:r>
              <a:rPr lang="en-PH" altLang="en-US" sz="1600" b="1" dirty="0">
                <a:solidFill>
                  <a:srgbClr val="262626"/>
                </a:solidFill>
                <a:effectLst/>
                <a:latin typeface="Verdana" panose="020B0604030504040204" pitchFamily="34" charset="0"/>
                <a:ea typeface="等线" panose="02010600030101010101" pitchFamily="2" charset="-122"/>
                <a:cs typeface="Times New Roman" panose="02020603050405020304" pitchFamily="18" charset="0"/>
              </a:rPr>
              <a:t>ALL TERMINATED</a:t>
            </a:r>
            <a:r>
              <a:rPr lang="en-PH" altLang="en-US" sz="1600" dirty="0">
                <a:solidFill>
                  <a:srgbClr val="262626"/>
                </a:solidFill>
                <a:effectLst/>
                <a:latin typeface="Verdana" panose="020B0604030504040204" pitchFamily="34" charset="0"/>
                <a:ea typeface="等线" panose="02010600030101010101" pitchFamily="2" charset="-122"/>
                <a:cs typeface="Times New Roman" panose="02020603050405020304" pitchFamily="18" charset="0"/>
              </a:rPr>
              <a:t> as shown below.</a:t>
            </a:r>
            <a:endParaRPr lang="en-PH" altLang="en-US" sz="1600" dirty="0">
              <a:solidFill>
                <a:srgbClr val="262626"/>
              </a:solidFill>
              <a:effectLst/>
              <a:latin typeface="Verdana" panose="020B0604030504040204" pitchFamily="34" charset="0"/>
              <a:ea typeface="等线" panose="02010600030101010101" pitchFamily="2" charset="-122"/>
              <a:cs typeface="Times New Roman" panose="02020603050405020304" pitchFamily="18" charset="0"/>
            </a:endParaRPr>
          </a:p>
        </p:txBody>
      </p:sp>
      <p:pic>
        <p:nvPicPr>
          <p:cNvPr id="19" name="Picture 18"/>
          <p:cNvPicPr>
            <a:picLocks noChangeAspect="1"/>
          </p:cNvPicPr>
          <p:nvPr/>
        </p:nvPicPr>
        <p:blipFill>
          <a:blip r:embed="rId5"/>
          <a:stretch>
            <a:fillRect/>
          </a:stretch>
        </p:blipFill>
        <p:spPr>
          <a:xfrm>
            <a:off x="6659245" y="3439795"/>
            <a:ext cx="5255260" cy="1936115"/>
          </a:xfrm>
          <a:prstGeom prst="rect">
            <a:avLst/>
          </a:prstGeom>
        </p:spPr>
      </p:pic>
      <p:sp>
        <p:nvSpPr>
          <p:cNvPr id="21" name="TextBox 13"/>
          <p:cNvSpPr txBox="1"/>
          <p:nvPr/>
        </p:nvSpPr>
        <p:spPr>
          <a:xfrm>
            <a:off x="6026785" y="3102610"/>
            <a:ext cx="5887720" cy="337185"/>
          </a:xfrm>
          <a:prstGeom prst="rect">
            <a:avLst/>
          </a:prstGeom>
          <a:noFill/>
        </p:spPr>
        <p:txBody>
          <a:bodyPr wrap="square">
            <a:spAutoFit/>
          </a:bodyPr>
          <a:lstStyle/>
          <a:p>
            <a:pPr algn="just"/>
            <a:r>
              <a:rPr lang="en-US" sz="1600" dirty="0">
                <a:solidFill>
                  <a:schemeClr val="tx1"/>
                </a:solidFill>
                <a:effectLst/>
                <a:latin typeface="Verdana" panose="020B0604030504040204" pitchFamily="34" charset="0"/>
                <a:ea typeface="等线" panose="02010600030101010101" pitchFamily="2" charset="-122"/>
              </a:rPr>
              <a:t>	</a:t>
            </a:r>
            <a:r>
              <a:rPr lang="en-PH" sz="1600" dirty="0">
                <a:solidFill>
                  <a:schemeClr val="tx1"/>
                </a:solidFill>
                <a:effectLst/>
                <a:latin typeface="Verdana" panose="020B0604030504040204" pitchFamily="34" charset="0"/>
                <a:ea typeface="等线" panose="02010600030101010101" pitchFamily="2" charset="-122"/>
              </a:rPr>
              <a:t>By Employee</a:t>
            </a:r>
            <a:endParaRPr lang="en-PH" sz="1600" dirty="0">
              <a:solidFill>
                <a:schemeClr val="tx1"/>
              </a:solidFill>
              <a:effectLst/>
              <a:latin typeface="Verdana" panose="020B0604030504040204" pitchFamily="34" charset="0"/>
              <a:ea typeface="等线" panose="02010600030101010101" pitchFamily="2" charset="-122"/>
            </a:endParaRPr>
          </a:p>
        </p:txBody>
      </p:sp>
      <p:pic>
        <p:nvPicPr>
          <p:cNvPr id="22" name="Picture 21"/>
          <p:cNvPicPr>
            <a:picLocks noChangeAspect="1"/>
          </p:cNvPicPr>
          <p:nvPr/>
        </p:nvPicPr>
        <p:blipFill>
          <a:blip r:embed="rId6"/>
          <a:stretch>
            <a:fillRect/>
          </a:stretch>
        </p:blipFill>
        <p:spPr>
          <a:xfrm>
            <a:off x="707390" y="5570855"/>
            <a:ext cx="11375390" cy="91059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1"/>
          <a:stretch>
            <a:fillRect/>
          </a:stretch>
        </p:blipFill>
        <p:spPr>
          <a:xfrm>
            <a:off x="3413758" y="0"/>
            <a:ext cx="8636001" cy="6865036"/>
          </a:xfrm>
          <a:prstGeom prst="rect">
            <a:avLst/>
          </a:prstGeom>
        </p:spPr>
      </p:pic>
      <p:pic>
        <p:nvPicPr>
          <p:cNvPr id="8" name="Picture 7" descr="footer mindbridge_copy"/>
          <p:cNvPicPr>
            <a:picLocks noChangeAspect="1"/>
          </p:cNvPicPr>
          <p:nvPr/>
        </p:nvPicPr>
        <p:blipFill>
          <a:blip r:embed="rId2"/>
          <a:stretch>
            <a:fillRect/>
          </a:stretch>
        </p:blipFill>
        <p:spPr>
          <a:xfrm>
            <a:off x="11023824" y="6408864"/>
            <a:ext cx="890905" cy="345440"/>
          </a:xfrm>
          <a:prstGeom prst="rect">
            <a:avLst/>
          </a:prstGeom>
        </p:spPr>
      </p:pic>
      <p:sp>
        <p:nvSpPr>
          <p:cNvPr id="2" name="TextBox 1"/>
          <p:cNvSpPr txBox="1"/>
          <p:nvPr/>
        </p:nvSpPr>
        <p:spPr>
          <a:xfrm>
            <a:off x="1522095" y="6006465"/>
            <a:ext cx="5563870" cy="675640"/>
          </a:xfrm>
          <a:prstGeom prst="rect">
            <a:avLst/>
          </a:prstGeom>
          <a:noFill/>
        </p:spPr>
        <p:txBody>
          <a:bodyPr wrap="square">
            <a:noAutofit/>
          </a:bodyPr>
          <a:lstStyle/>
          <a:p>
            <a:pPr marL="88900" indent="0" algn="just">
              <a:spcAft>
                <a:spcPts val="600"/>
              </a:spcAft>
              <a:buNone/>
            </a:pPr>
            <a:r>
              <a:rPr lang="en-US" sz="1600" b="1" dirty="0">
                <a:solidFill>
                  <a:schemeClr val="tx1">
                    <a:lumMod val="85000"/>
                    <a:lumOff val="15000"/>
                  </a:schemeClr>
                </a:solidFill>
                <a:effectLst/>
                <a:latin typeface="Baguet Script" panose="00000500000000000000" pitchFamily="2" charset="0"/>
                <a:ea typeface="等线" panose="02010600030101010101" pitchFamily="2" charset="-122"/>
                <a:cs typeface="Times New Roman" panose="02020603050405020304" pitchFamily="18" charset="0"/>
              </a:rPr>
              <a:t>DEVELOPED BY: CHERRY ESCLEO-CODILLA</a:t>
            </a:r>
            <a:endParaRPr lang="en-US" sz="1600" b="1" dirty="0">
              <a:solidFill>
                <a:schemeClr val="tx1">
                  <a:lumMod val="85000"/>
                  <a:lumOff val="15000"/>
                </a:schemeClr>
              </a:solidFill>
              <a:effectLst/>
              <a:latin typeface="Baguet Script" panose="00000500000000000000" pitchFamily="2" charset="0"/>
              <a:ea typeface="等线" panose="02010600030101010101" pitchFamily="2" charset="-122"/>
              <a:cs typeface="Times New Roman" panose="02020603050405020304" pitchFamily="18" charset="0"/>
            </a:endParaRPr>
          </a:p>
          <a:p>
            <a:pPr marL="88900" indent="0" algn="just">
              <a:spcAft>
                <a:spcPts val="600"/>
              </a:spcAft>
              <a:buNone/>
            </a:pPr>
            <a:r>
              <a:rPr lang="en-US" sz="1600" b="1" dirty="0">
                <a:solidFill>
                  <a:schemeClr val="tx1">
                    <a:lumMod val="85000"/>
                    <a:lumOff val="15000"/>
                  </a:schemeClr>
                </a:solidFill>
                <a:latin typeface="Baguet Script" panose="00000500000000000000" pitchFamily="2" charset="0"/>
                <a:ea typeface="等线" panose="02010600030101010101" pitchFamily="2" charset="-122"/>
                <a:cs typeface="Times New Roman" panose="02020603050405020304" pitchFamily="18" charset="0"/>
              </a:rPr>
              <a:t>POSITION : 	   LABOR SYSTEM ADMINISTRATOR</a:t>
            </a:r>
            <a:r>
              <a:rPr lang="en-US" sz="1600" b="1" dirty="0">
                <a:solidFill>
                  <a:schemeClr val="tx1">
                    <a:lumMod val="85000"/>
                    <a:lumOff val="15000"/>
                  </a:schemeClr>
                </a:solidFill>
                <a:latin typeface="Brush Script MT" panose="03060802040406070304" pitchFamily="66" charset="0"/>
                <a:ea typeface="等线" panose="02010600030101010101" pitchFamily="2" charset="-122"/>
                <a:cs typeface="Times New Roman" panose="02020603050405020304" pitchFamily="18" charset="0"/>
              </a:rPr>
              <a:t>	</a:t>
            </a:r>
            <a:endParaRPr lang="en-US" sz="1600" b="1" dirty="0">
              <a:solidFill>
                <a:schemeClr val="tx1">
                  <a:lumMod val="85000"/>
                  <a:lumOff val="15000"/>
                </a:schemeClr>
              </a:solidFill>
              <a:effectLst/>
              <a:latin typeface="Brush Script MT" panose="03060802040406070304" pitchFamily="66" charset="0"/>
              <a:ea typeface="等线" panose="02010600030101010101" pitchFamily="2" charset="-122"/>
              <a:cs typeface="Times New Roman" panose="02020603050405020304" pitchFamily="18" charset="0"/>
            </a:endParaRPr>
          </a:p>
          <a:p>
            <a:pPr marL="0" marR="0" algn="just">
              <a:buNone/>
            </a:pPr>
            <a:r>
              <a:rPr lang="en-US" sz="1800" b="1" i="1" dirty="0">
                <a:solidFill>
                  <a:schemeClr val="tx1">
                    <a:lumMod val="85000"/>
                    <a:lumOff val="15000"/>
                  </a:schemeClr>
                </a:solidFill>
                <a:effectLst/>
                <a:latin typeface="Verdana" panose="020B0604030504040204" pitchFamily="34" charset="0"/>
                <a:ea typeface="等线" panose="02010600030101010101" pitchFamily="2" charset="-122"/>
                <a:cs typeface="Times New Roman" panose="02020603050405020304" pitchFamily="18" charset="0"/>
              </a:rPr>
              <a:t>	</a:t>
            </a:r>
            <a:endParaRPr lang="en-US" dirty="0">
              <a:solidFill>
                <a:schemeClr val="tx1">
                  <a:lumMod val="85000"/>
                  <a:lumOff val="15000"/>
                </a:schemeClr>
              </a:solidFill>
              <a:effectLst/>
              <a:latin typeface="Calibri" panose="020F0502020204030204" pitchFamily="34" charset="0"/>
              <a:ea typeface="等线" panose="02010600030101010101" pitchFamily="2" charset="-122"/>
              <a:cs typeface="Times New Roman" panose="02020603050405020304" pitchFamily="18" charset="0"/>
            </a:endParaRPr>
          </a:p>
        </p:txBody>
      </p:sp>
      <p:sp>
        <p:nvSpPr>
          <p:cNvPr id="3" name="TextBox 1"/>
          <p:cNvSpPr txBox="1"/>
          <p:nvPr/>
        </p:nvSpPr>
        <p:spPr>
          <a:xfrm>
            <a:off x="-81915" y="5117465"/>
            <a:ext cx="6892290" cy="694690"/>
          </a:xfrm>
          <a:prstGeom prst="rect">
            <a:avLst/>
          </a:prstGeom>
          <a:noFill/>
        </p:spPr>
        <p:txBody>
          <a:bodyPr wrap="square">
            <a:noAutofit/>
          </a:bodyPr>
          <a:lstStyle/>
          <a:p>
            <a:pPr marL="88900" indent="0" algn="just">
              <a:spcAft>
                <a:spcPts val="600"/>
              </a:spcAft>
              <a:buNone/>
            </a:pPr>
            <a:r>
              <a:rPr lang="en-PH" altLang="en-US" sz="1600" b="1" dirty="0">
                <a:solidFill>
                  <a:schemeClr val="tx1">
                    <a:lumMod val="85000"/>
                    <a:lumOff val="15000"/>
                  </a:schemeClr>
                </a:solidFill>
                <a:effectLst/>
                <a:latin typeface="Baguet Script" panose="00000500000000000000" pitchFamily="2" charset="0"/>
                <a:ea typeface="等线" panose="02010600030101010101" pitchFamily="2" charset="-122"/>
                <a:cs typeface="Times New Roman" panose="02020603050405020304" pitchFamily="18" charset="0"/>
              </a:rPr>
              <a:t>NOTED</a:t>
            </a:r>
            <a:r>
              <a:rPr lang="en-US" sz="1600" b="1" dirty="0">
                <a:solidFill>
                  <a:schemeClr val="tx1">
                    <a:lumMod val="85000"/>
                    <a:lumOff val="15000"/>
                  </a:schemeClr>
                </a:solidFill>
                <a:effectLst/>
                <a:latin typeface="Baguet Script" panose="00000500000000000000" pitchFamily="2" charset="0"/>
                <a:ea typeface="等线" panose="02010600030101010101" pitchFamily="2" charset="-122"/>
                <a:cs typeface="Times New Roman" panose="02020603050405020304" pitchFamily="18" charset="0"/>
              </a:rPr>
              <a:t> BY: </a:t>
            </a:r>
            <a:r>
              <a:rPr lang="en-US" altLang="en-US" sz="1600" b="1" dirty="0">
                <a:solidFill>
                  <a:schemeClr val="tx1">
                    <a:lumMod val="85000"/>
                    <a:lumOff val="15000"/>
                  </a:schemeClr>
                </a:solidFill>
                <a:effectLst/>
                <a:latin typeface="Baguet Script" panose="00000500000000000000" pitchFamily="2" charset="0"/>
                <a:ea typeface="等线" panose="02010600030101010101" pitchFamily="2" charset="-122"/>
                <a:cs typeface="Times New Roman" panose="02020603050405020304" pitchFamily="18" charset="0"/>
              </a:rPr>
              <a:t>RON JAN DALE G. ATIENZA</a:t>
            </a:r>
            <a:endParaRPr lang="en-US" altLang="en-US" sz="1600" b="1" dirty="0">
              <a:solidFill>
                <a:schemeClr val="tx1">
                  <a:lumMod val="85000"/>
                  <a:lumOff val="15000"/>
                </a:schemeClr>
              </a:solidFill>
              <a:effectLst/>
              <a:latin typeface="Baguet Script" panose="00000500000000000000" pitchFamily="2" charset="0"/>
              <a:ea typeface="等线" panose="02010600030101010101" pitchFamily="2" charset="-122"/>
              <a:cs typeface="Times New Roman" panose="02020603050405020304" pitchFamily="18" charset="0"/>
            </a:endParaRPr>
          </a:p>
          <a:p>
            <a:pPr marL="88900" indent="0" algn="just">
              <a:spcAft>
                <a:spcPts val="600"/>
              </a:spcAft>
              <a:buNone/>
            </a:pPr>
            <a:r>
              <a:rPr lang="en-US" sz="1600" b="1" dirty="0">
                <a:solidFill>
                  <a:schemeClr val="tx1">
                    <a:lumMod val="85000"/>
                    <a:lumOff val="15000"/>
                  </a:schemeClr>
                </a:solidFill>
                <a:latin typeface="Baguet Script" panose="00000500000000000000" pitchFamily="2" charset="0"/>
                <a:ea typeface="等线" panose="02010600030101010101" pitchFamily="2" charset="-122"/>
                <a:cs typeface="Times New Roman" panose="02020603050405020304" pitchFamily="18" charset="0"/>
              </a:rPr>
              <a:t>POSITION : 	</a:t>
            </a:r>
            <a:r>
              <a:rPr lang="en-PH" altLang="en-US" sz="1600" b="1" dirty="0">
                <a:solidFill>
                  <a:schemeClr val="tx1">
                    <a:lumMod val="85000"/>
                    <a:lumOff val="15000"/>
                  </a:schemeClr>
                </a:solidFill>
                <a:latin typeface="Baguet Script" panose="00000500000000000000" pitchFamily="2" charset="0"/>
                <a:ea typeface="等线" panose="02010600030101010101" pitchFamily="2" charset="-122"/>
                <a:cs typeface="Times New Roman" panose="02020603050405020304" pitchFamily="18" charset="0"/>
              </a:rPr>
              <a:t>HR-EMPLOYEE &amp; </a:t>
            </a:r>
            <a:r>
              <a:rPr lang="en-US" sz="1600" b="1" dirty="0">
                <a:solidFill>
                  <a:schemeClr val="tx1">
                    <a:lumMod val="85000"/>
                    <a:lumOff val="15000"/>
                  </a:schemeClr>
                </a:solidFill>
                <a:latin typeface="Baguet Script" panose="00000500000000000000" pitchFamily="2" charset="0"/>
                <a:ea typeface="等线" panose="02010600030101010101" pitchFamily="2" charset="-122"/>
                <a:cs typeface="Times New Roman" panose="02020603050405020304" pitchFamily="18" charset="0"/>
              </a:rPr>
              <a:t>LABOR </a:t>
            </a:r>
            <a:r>
              <a:rPr lang="en-PH" altLang="en-US" sz="1600" b="1" dirty="0">
                <a:solidFill>
                  <a:schemeClr val="tx1">
                    <a:lumMod val="85000"/>
                    <a:lumOff val="15000"/>
                  </a:schemeClr>
                </a:solidFill>
                <a:latin typeface="Baguet Script" panose="00000500000000000000" pitchFamily="2" charset="0"/>
                <a:ea typeface="等线" panose="02010600030101010101" pitchFamily="2" charset="-122"/>
                <a:cs typeface="Times New Roman" panose="02020603050405020304" pitchFamily="18" charset="0"/>
              </a:rPr>
              <a:t>RELATIONS OFFICER</a:t>
            </a:r>
            <a:r>
              <a:rPr lang="en-US" sz="1600" b="1" dirty="0">
                <a:solidFill>
                  <a:schemeClr val="tx1">
                    <a:lumMod val="85000"/>
                    <a:lumOff val="15000"/>
                  </a:schemeClr>
                </a:solidFill>
                <a:latin typeface="Brush Script MT" panose="03060802040406070304" pitchFamily="66" charset="0"/>
                <a:ea typeface="等线" panose="02010600030101010101" pitchFamily="2" charset="-122"/>
                <a:cs typeface="Times New Roman" panose="02020603050405020304" pitchFamily="18" charset="0"/>
              </a:rPr>
              <a:t>	</a:t>
            </a:r>
            <a:endParaRPr lang="en-US" sz="1600" b="1" dirty="0">
              <a:solidFill>
                <a:schemeClr val="tx1">
                  <a:lumMod val="85000"/>
                  <a:lumOff val="15000"/>
                </a:schemeClr>
              </a:solidFill>
              <a:effectLst/>
              <a:latin typeface="Brush Script MT" panose="03060802040406070304" pitchFamily="66" charset="0"/>
              <a:ea typeface="等线" panose="02010600030101010101" pitchFamily="2" charset="-122"/>
              <a:cs typeface="Times New Roman" panose="02020603050405020304" pitchFamily="18" charset="0"/>
            </a:endParaRPr>
          </a:p>
          <a:p>
            <a:pPr marL="0" marR="0" algn="just">
              <a:buNone/>
            </a:pPr>
            <a:r>
              <a:rPr lang="en-US" sz="1800" b="1" i="1" dirty="0">
                <a:solidFill>
                  <a:schemeClr val="tx1">
                    <a:lumMod val="85000"/>
                    <a:lumOff val="15000"/>
                  </a:schemeClr>
                </a:solidFill>
                <a:effectLst/>
                <a:latin typeface="Verdana" panose="020B0604030504040204" pitchFamily="34" charset="0"/>
                <a:ea typeface="等线" panose="02010600030101010101" pitchFamily="2" charset="-122"/>
                <a:cs typeface="Times New Roman" panose="02020603050405020304" pitchFamily="18" charset="0"/>
              </a:rPr>
              <a:t>	</a:t>
            </a:r>
            <a:endParaRPr lang="en-US" dirty="0">
              <a:solidFill>
                <a:schemeClr val="tx1">
                  <a:lumMod val="85000"/>
                  <a:lumOff val="15000"/>
                </a:schemeClr>
              </a:solidFill>
              <a:effectLst/>
              <a:latin typeface="Calibri" panose="020F0502020204030204" pitchFamily="34" charset="0"/>
              <a:ea typeface="等线" panose="02010600030101010101" pitchFamily="2" charset="-122"/>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5538">
        <p14:prism isContent="1"/>
      </p:transition>
    </mc:Choice>
    <mc:Fallback>
      <p:transition spd="slow" advTm="5538">
        <p:fade/>
      </p:transition>
    </mc:Fallback>
  </mc:AlternateContent>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4*i*12"/>
  <p:tag name="KSO_WM_UNIT_LAYERLEVEL" val="1"/>
  <p:tag name="KSO_WM_TAG_VERSION" val="3.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3"/>
  <p:tag name="KSO_WM_UNIT_ID" val="_4*i*13"/>
  <p:tag name="KSO_WM_UNIT_LAYERLEVEL" val="1"/>
  <p:tag name="KSO_WM_TAG_VERSION" val="3.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4*i*2"/>
  <p:tag name="KSO_WM_UNIT_LAYERLEVEL" val="1"/>
  <p:tag name="KSO_WM_TAG_VERSION" val="3.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3"/>
  <p:tag name="KSO_WM_UNIT_ID" val="_4*i*3"/>
  <p:tag name="KSO_WM_UNIT_LAYERLEVEL" val="1"/>
  <p:tag name="KSO_WM_TAG_VERSION" val="3.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contentchip"/>
  <p:tag name="KSO_WM_UNIT_TYPE" val="i"/>
  <p:tag name="KSO_WM_UNIT_INDEX" val="4"/>
  <p:tag name="KSO_WM_UNIT_ID" val="_4*i*4"/>
  <p:tag name="KSO_WM_UNIT_LAYERLEVEL" val="1"/>
  <p:tag name="KSO_WM_TAG_VERSION" val="3.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5"/>
  <p:tag name="KSO_WM_UNIT_ID" val="_4*i*5"/>
  <p:tag name="KSO_WM_UNIT_LAYERLEVEL" val="1"/>
  <p:tag name="KSO_WM_TAG_VERSION" val="3.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_4*i*6"/>
  <p:tag name="KSO_WM_UNIT_LAYERLEVEL" val="1"/>
  <p:tag name="KSO_WM_TAG_VERSION" val="3.0"/>
  <p:tag name="KSO_WM_BEAUTIFY_FLAG" val="#wm#"/>
</p:tagLst>
</file>

<file path=ppt/tags/tag8.xml><?xml version="1.0" encoding="utf-8"?>
<p:tagLst xmlns:p="http://schemas.openxmlformats.org/presentationml/2006/main">
  <p:tag name="KSO_WM_UNIT_ISCONTENTSTITLE" val="0"/>
  <p:tag name="KSO_WM_UNIT_ISNUMDGMTITLE" val="0"/>
  <p:tag name="KSO_WM_UNIT_PRESET_TEXT" val="添加章节标题"/>
  <p:tag name="KSO_WM_UNIT_NOCLEAR" val="0"/>
  <p:tag name="KSO_WM_UNIT_VALUE" val="10"/>
  <p:tag name="KSO_WM_UNIT_HIGHLIGHT" val="0"/>
  <p:tag name="KSO_WM_UNIT_COMPATIBLE" val="0"/>
  <p:tag name="KSO_WM_UNIT_DIAGRAM_ISNUMVISUAL" val="0"/>
  <p:tag name="KSO_WM_UNIT_DIAGRAM_ISREFERUNIT" val="0"/>
  <p:tag name="KSO_WM_UNIT_CONTENT_GROUP_TYPE" val="contentchip"/>
  <p:tag name="KSO_WM_UNIT_TYPE" val="a"/>
  <p:tag name="KSO_WM_UNIT_INDEX" val="1"/>
  <p:tag name="KSO_WM_UNIT_ID" val="_4*a*1"/>
  <p:tag name="KSO_WM_UNIT_LAYERLEVEL" val="1"/>
  <p:tag name="KSO_WM_TAG_VERSION" val="3.0"/>
  <p:tag name="KSO_WM_BEAUTIFY_FLAG" val="#wm#"/>
</p:tagLst>
</file>

<file path=ppt/tags/tag9.xml><?xml version="1.0" encoding="utf-8"?>
<p:tagLst xmlns:p="http://schemas.openxmlformats.org/presentationml/2006/main">
  <p:tag name="KSO_WM_UNIT_ISCONTENTSTITLE" val="0"/>
  <p:tag name="KSO_WM_UNIT_ISNUMDGMTITLE" val="0"/>
  <p:tag name="KSO_WM_UNIT_PRESET_TEXT" val="PART 01"/>
  <p:tag name="KSO_WM_UNIT_NOCLEAR" val="0"/>
  <p:tag name="KSO_WM_UNIT_VALUE" val="10"/>
  <p:tag name="KSO_WM_UNIT_HIGHLIGHT" val="0"/>
  <p:tag name="KSO_WM_UNIT_COMPATIBLE" val="1"/>
  <p:tag name="KSO_WM_UNIT_DIAGRAM_ISNUMVISUAL" val="0"/>
  <p:tag name="KSO_WM_UNIT_DIAGRAM_ISREFERUNIT" val="0"/>
  <p:tag name="KSO_WM_UNIT_CONTENT_GROUP_TYPE" val="contentchip"/>
  <p:tag name="KSO_WM_UNIT_TYPE" val="e"/>
  <p:tag name="KSO_WM_UNIT_INDEX" val="1"/>
  <p:tag name="KSO_WM_UNIT_ID" val="_4*e*1"/>
  <p:tag name="KSO_WM_UNIT_LAYERLEVEL" val="1"/>
  <p:tag name="KSO_WM_TAG_VERSION" val="3.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7"/>
  <p:tag name="KSO_WM_UNIT_ID" val="_4*i*7"/>
  <p:tag name="KSO_WM_UNIT_LAYERLEVEL" val="1"/>
  <p:tag name="KSO_WM_TAG_VERSION" val="3.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8"/>
  <p:tag name="KSO_WM_UNIT_ID" val="_4*i*8"/>
  <p:tag name="KSO_WM_UNIT_LAYERLEVEL" val="1"/>
  <p:tag name="KSO_WM_TAG_VERSION" val="3.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9"/>
  <p:tag name="KSO_WM_UNIT_ID" val="_4*i*9"/>
  <p:tag name="KSO_WM_UNIT_LAYERLEVEL" val="1"/>
  <p:tag name="KSO_WM_TAG_VERSION" val="3.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0"/>
  <p:tag name="KSO_WM_UNIT_ID" val="_4*i*10"/>
  <p:tag name="KSO_WM_UNIT_LAYERLEVEL" val="1"/>
  <p:tag name="KSO_WM_TAG_VERSION" val="3.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1"/>
  <p:tag name="KSO_WM_UNIT_ID" val="_4*i*11"/>
  <p:tag name="KSO_WM_UNIT_LAYERLEVEL" val="1"/>
  <p:tag name="KSO_WM_TAG_VERSION" val="3.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2"/>
  <p:tag name="KSO_WM_UNIT_ID" val="_4*i*12"/>
  <p:tag name="KSO_WM_UNIT_LAYERLEVEL" val="1"/>
  <p:tag name="KSO_WM_TAG_VERSION" val="3.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_0*i*1"/>
  <p:tag name="KSO_WM_UNIT_LAYERLEVEL" val="1"/>
  <p:tag name="KSO_WM_TAG_VERSION" val="3.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0*i*2"/>
  <p:tag name="KSO_WM_UNIT_LAYERLEVEL" val="1"/>
  <p:tag name="KSO_WM_TAG_VERSION" val="3.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3"/>
  <p:tag name="KSO_WM_UNIT_ID" val="_0*i*3"/>
  <p:tag name="KSO_WM_UNIT_LAYERLEVEL" val="1"/>
  <p:tag name="KSO_WM_TAG_VERSION" val="3.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CONTENT_GROUP_TYPE" val="titlestyle"/>
  <p:tag name="KSO_WM_UNIT_TYPE" val="i"/>
  <p:tag name="KSO_WM_UNIT_INDEX" val="4"/>
  <p:tag name="KSO_WM_UNIT_ID" val="_0*i*4"/>
  <p:tag name="KSO_WM_UNIT_LAYERLEVEL" val="1"/>
  <p:tag name="KSO_WM_TAG_VERSION" val="3.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3.0"/>
  <p:tag name="KSO_WM_BEAUTIFY_FLAG" val="#wm#"/>
</p:tagLst>
</file>

<file path=ppt/tags/tag26.xml><?xml version="1.0" encoding="utf-8"?>
<p:tagLst xmlns:p="http://schemas.openxmlformats.org/presentationml/2006/main">
  <p:tag name="KSO_WM_UNIT_ISCONTENTSTITLE" val="0"/>
  <p:tag name="KSO_WM_UNIT_ISNUMDGMTITLE" val="0"/>
  <p:tag name="KSO_WM_UNIT_PRESET_TEXT" val="单击此处编辑母版标题样式"/>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_0*a*1"/>
  <p:tag name="KSO_WM_UNIT_LAYERLEVEL" val="1"/>
  <p:tag name="KSO_WM_TAG_VERSION" val="1.0"/>
  <p:tag name="KSO_WM_BEAUTIFY_FLAG" val="#wm#"/>
  <p:tag name="KSO_WM_TEMPLATE_CATEGORY" val="custom"/>
  <p:tag name="KSO_WM_TEMPLATE_INDEX" val="20233494"/>
</p:tagLst>
</file>

<file path=ppt/tags/tag27.xml><?xml version="1.0" encoding="utf-8"?>
<p:tagLst xmlns:p="http://schemas.openxmlformats.org/presentationml/2006/main">
  <p:tag name="KSO_WM_UNIT_SUBTYPE" val="a"/>
  <p:tag name="KSO_WM_UNIT_PRESET_TEXT" val="单击此处编辑母版文本样式&#10;第二级&#10;第三级&#10;第四级&#10;第五级"/>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_0*f*1"/>
  <p:tag name="KSO_WM_UNIT_LAYERLEVEL" val="1"/>
  <p:tag name="KSO_WM_TAG_VERSION" val="1.0"/>
  <p:tag name="KSO_WM_BEAUTIFY_FLAG" val="#wm#"/>
  <p:tag name="KSO_WM_TEMPLATE_CATEGORY" val="custom"/>
  <p:tag name="KSO_WM_TEMPLATE_INDEX" val="20233494"/>
</p:tagLst>
</file>

<file path=ppt/tags/tag28.xml><?xml version="1.0" encoding="utf-8"?>
<p:tagLst xmlns:p="http://schemas.openxmlformats.org/presentationml/2006/main">
  <p:tag name="KSO_WM_SPECIAL_SOURCE" val="bdnull"/>
  <p:tag name="KSO_WM_TEMPLATE_THUMBS_INDEX" val="1、9"/>
  <p:tag name="KSO_WM_TEMPLATE_SUBCATEGORY" val="29"/>
  <p:tag name="KSO_WM_TEMPLATE_MASTER_TYPE" val="0"/>
  <p:tag name="KSO_WM_TEMPLATE_COLOR_TYPE" val="0"/>
  <p:tag name="KSO_WM_TAG_VERSION" val="3.0"/>
  <p:tag name="KSO_WM_BEAUTIFY_FLAG" val="#wm#"/>
  <p:tag name="KSO_WM_TEMPLATE_CATEGORY" val="custom"/>
  <p:tag name="KSO_WM_TEMPLATE_INDEX" val="20233494"/>
</p:tagLst>
</file>

<file path=ppt/tags/tag2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TEMPLATE_CATEGORY" val="custom"/>
  <p:tag name="KSO_WM_UNIT_LAYERLEVEL" val="1"/>
  <p:tag name="KSO_WM_TAG_VERSION" val="3.0"/>
  <p:tag name="KSO_WM_BEAUTIFY_FLAG" val="#wm#"/>
  <p:tag name="KSO_WM_UNIT_VALUE" val="26"/>
  <p:tag name="KSO_WM_DIAGRAM_GROUP_CODE" val="l1-1"/>
  <p:tag name="KSO_WM_TEMPLATE_INDEX" val="20238185"/>
  <p:tag name="KSO_WM_UNIT_ID" val="custom20238185_1*a*1"/>
  <p:tag name="KSO_WM_UNIT_TEXT_FILL_FORE_SCHEMECOLOR_INDEX" val="13"/>
  <p:tag name="KSO_WM_UNIT_TEXT_FILL_TYPE" val="1"/>
  <p:tag name="KSO_WM_UNIT_USESOURCEFORMAT_APPLY" val="1"/>
  <p:tag name="KSO_WM_UNIT_PRESET_TEXT" val="Your title here"/>
</p:tagLst>
</file>

<file path=ppt/tags/tag30.xml><?xml version="1.0" encoding="utf-8"?>
<p:tagLst xmlns:p="http://schemas.openxmlformats.org/presentationml/2006/main">
  <p:tag name="KSO_WM_BEAUTIFY_FLAG" val="#wm#"/>
  <p:tag name="KSO_WM_TEMPLATE_CATEGORY" val="custom"/>
  <p:tag name="KSO_WM_TEMPLATE_MASTER_TYPE" val="0"/>
  <p:tag name="KSO_WM_TEMPLATE_COLOR_TYPE" val="0"/>
  <p:tag name="KSO_WM_SLIDE_TYPE" val="text"/>
  <p:tag name="KSO_WM_SLIDE_SUBTYPE" val="picTxt"/>
  <p:tag name="KSO_WM_SLIDE_SIZE" val="850.485*363.279"/>
  <p:tag name="KSO_WM_SLIDE_POSITION" val="54.7646*141.51"/>
  <p:tag name="KSO_WM_SLIDE_LAYOUT" val="a_d_h_l"/>
  <p:tag name="KSO_WM_SLIDE_LAYOUT_CNT" val="1_1_1_1"/>
  <p:tag name="KSO_WM_DIAGRAM_GROUP_CODE" val="l1-1"/>
  <p:tag name="KSO_WM_SLIDE_DIAGTYPE" val="l"/>
  <p:tag name="KSO_WM_TEMPLATE_INDEX" val="20238185"/>
  <p:tag name="KSO_WM_TEMPLATE_SUBCATEGORY" val="0"/>
  <p:tag name="KSO_WM_SLIDE_INDEX" val="1"/>
  <p:tag name="KSO_WM_TAG_VERSION" val="3.0"/>
  <p:tag name="KSO_WM_SLIDE_ID" val="custom20238185_1"/>
  <p:tag name="KSO_WM_SLIDE_ITEM_CNT" val="3"/>
  <p:tag name="KSO_WM_SPECIAL_SOURCE" val="bdnull"/>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自定义 19">
      <a:dk1>
        <a:srgbClr val="000000"/>
      </a:dk1>
      <a:lt1>
        <a:srgbClr val="FFFFFF"/>
      </a:lt1>
      <a:dk2>
        <a:srgbClr val="00175A"/>
      </a:dk2>
      <a:lt2>
        <a:srgbClr val="F0F0F0"/>
      </a:lt2>
      <a:accent1>
        <a:srgbClr val="5DC8FD"/>
      </a:accent1>
      <a:accent2>
        <a:srgbClr val="62CFE9"/>
      </a:accent2>
      <a:accent3>
        <a:srgbClr val="67D6D5"/>
      </a:accent3>
      <a:accent4>
        <a:srgbClr val="6BDCC1"/>
      </a:accent4>
      <a:accent5>
        <a:srgbClr val="70E3AD"/>
      </a:accent5>
      <a:accent6>
        <a:srgbClr val="75EA99"/>
      </a:accent6>
      <a:hlink>
        <a:srgbClr val="4472C4"/>
      </a:hlink>
      <a:folHlink>
        <a:srgbClr val="F67FFF"/>
      </a:folHlink>
    </a:clrScheme>
    <a:fontScheme name="字体-立体">
      <a:majorFont>
        <a:latin typeface="Nunito Sans ExtraBold"/>
        <a:ea typeface="Nunito Sans ExtraBold"/>
        <a:cs typeface=""/>
      </a:majorFont>
      <a:minorFont>
        <a:latin typeface="Nunito Sans"/>
        <a:ea typeface="Nunito San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prstDash val="soli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rgbClr val="1F6E8E"/>
          </a:solidFill>
        </a:ln>
      </a:spPr>
      <a:bodyPr/>
      <a:lstStyle/>
      <a:style>
        <a:lnRef idx="1">
          <a:schemeClr val="accent1"/>
        </a:lnRef>
        <a:fillRef idx="0">
          <a:schemeClr val="accent1"/>
        </a:fillRef>
        <a:effectRef idx="0">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31.xml><?xml version="1.0" encoding="utf-8"?>
<ds:datastoreItem xmlns:ds="http://schemas.openxmlformats.org/officeDocument/2006/customXml" ds:itemID="{04948363-B267-4BAC-8655-100FBEC280C1}">
  <ds:schemaRefs/>
</ds:datastoreItem>
</file>

<file path=customXml/itemProps32.xml><?xml version="1.0" encoding="utf-8"?>
<ds:datastoreItem xmlns:ds="http://schemas.openxmlformats.org/officeDocument/2006/customXml" ds:itemID="{BA719FA4-954C-4FA8-82CB-206659C3B826}">
  <ds:schemaRefs/>
</ds:datastoreItem>
</file>

<file path=customXml/itemProps33.xml><?xml version="1.0" encoding="utf-8"?>
<ds:datastoreItem xmlns:ds="http://schemas.openxmlformats.org/officeDocument/2006/customXml" ds:itemID="{16DBB56F-4362-4386-A1A1-3DF898896616}">
  <ds:schemaRefs/>
</ds:datastoreItem>
</file>

<file path=docProps/app.xml><?xml version="1.0" encoding="utf-8"?>
<Properties xmlns="http://schemas.openxmlformats.org/officeDocument/2006/extended-properties" xmlns:vt="http://schemas.openxmlformats.org/officeDocument/2006/docPropsVTypes">
  <Template>Ion Boardroom</Template>
  <TotalTime>0</TotalTime>
  <Words>8223</Words>
  <Application>WPS Presentation</Application>
  <PresentationFormat>Widescreen</PresentationFormat>
  <Paragraphs>158</Paragraphs>
  <Slides>18</Slides>
  <Notes>13</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18</vt:i4>
      </vt:variant>
    </vt:vector>
  </HeadingPairs>
  <TitlesOfParts>
    <vt:vector size="41" baseType="lpstr">
      <vt:lpstr>Arial</vt:lpstr>
      <vt:lpstr>SimSun</vt:lpstr>
      <vt:lpstr>Wingdings</vt:lpstr>
      <vt:lpstr>Wingdings 3</vt:lpstr>
      <vt:lpstr>Arial</vt:lpstr>
      <vt:lpstr>Verdana</vt:lpstr>
      <vt:lpstr>Times New Roman</vt:lpstr>
      <vt:lpstr>等线</vt:lpstr>
      <vt:lpstr>Calibri</vt:lpstr>
      <vt:lpstr>Verdana</vt:lpstr>
      <vt:lpstr>Times New Roman</vt:lpstr>
      <vt:lpstr>DengXian</vt:lpstr>
      <vt:lpstr>Segoe Print</vt:lpstr>
      <vt:lpstr>Calibri</vt:lpstr>
      <vt:lpstr>Baguet Script</vt:lpstr>
      <vt:lpstr>Brush Script MT</vt:lpstr>
      <vt:lpstr>Century Gothic</vt:lpstr>
      <vt:lpstr>Microsoft YaHei</vt:lpstr>
      <vt:lpstr>Arial Unicode MS</vt:lpstr>
      <vt:lpstr>Nunito Sans</vt:lpstr>
      <vt:lpstr>Nunito Sans ExtraBold</vt:lpstr>
      <vt:lpstr>Ion Boardroom</vt:lpstr>
      <vt:lpstr>1_Office Theme</vt:lpstr>
      <vt:lpstr>PowerPoint 演示文稿</vt:lpstr>
      <vt:lpstr>PowerPoint 演示文稿</vt:lpstr>
      <vt:lpstr>PowerPoint 演示文稿</vt:lpstr>
      <vt:lpstr>CONTENTS TREE</vt:lpstr>
      <vt:lpstr>RTW (Return To Work)</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Cherry E. Codilla</dc:creator>
  <cp:lastModifiedBy>labor_admin</cp:lastModifiedBy>
  <cp:revision>58</cp:revision>
  <dcterms:created xsi:type="dcterms:W3CDTF">2026-03-03T00:20:00Z</dcterms:created>
  <dcterms:modified xsi:type="dcterms:W3CDTF">2026-06-12T08:30:12Z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ICV">
    <vt:lpwstr>2FDC3EFB92144779BDA39B2E2B2D9308_13</vt:lpwstr>
  </property>
  <property fmtid="{D5CDD505-2E9C-101B-9397-08002B2CF9AE}" pid="4" name="KSOProductBuildVer">
    <vt:lpwstr>2057-12.2.0.23202</vt:lpwstr>
  </property>
</Properties>
</file>